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8"/>
  </p:notesMasterIdLst>
  <p:sldIdLst>
    <p:sldId id="256" r:id="rId2"/>
    <p:sldId id="258" r:id="rId3"/>
    <p:sldId id="259" r:id="rId4"/>
    <p:sldId id="260" r:id="rId5"/>
    <p:sldId id="276" r:id="rId6"/>
    <p:sldId id="262" r:id="rId7"/>
    <p:sldId id="280" r:id="rId8"/>
    <p:sldId id="281" r:id="rId9"/>
    <p:sldId id="283" r:id="rId10"/>
    <p:sldId id="282" r:id="rId11"/>
    <p:sldId id="284" r:id="rId12"/>
    <p:sldId id="277" r:id="rId13"/>
    <p:sldId id="285" r:id="rId14"/>
    <p:sldId id="261" r:id="rId15"/>
    <p:sldId id="278" r:id="rId16"/>
    <p:sldId id="263" r:id="rId17"/>
    <p:sldId id="287" r:id="rId18"/>
    <p:sldId id="286" r:id="rId19"/>
    <p:sldId id="264" r:id="rId20"/>
    <p:sldId id="289" r:id="rId21"/>
    <p:sldId id="290" r:id="rId22"/>
    <p:sldId id="291" r:id="rId23"/>
    <p:sldId id="292" r:id="rId24"/>
    <p:sldId id="293" r:id="rId25"/>
    <p:sldId id="294" r:id="rId26"/>
    <p:sldId id="275"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Inter Tight" panose="020B0604020202020204" charset="0"/>
      <p:regular r:id="rId33"/>
      <p:bold r:id="rId34"/>
      <p:italic r:id="rId35"/>
      <p:boldItalic r:id="rId36"/>
    </p:embeddedFont>
    <p:embeddedFont>
      <p:font typeface="Plus Jakarta Sans"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748020-C441-4262-BBD3-BFD5B8B34559}">
  <a:tblStyle styleId="{0C748020-C441-4262-BBD3-BFD5B8B345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b7e498f51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b7e498f51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274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b7e498f51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b7e498f51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590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6870aab0d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6870aab0d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524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b7e498f51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b7e498f51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853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6870aab0d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6870aab0d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6870aab0d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6870aab0d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094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b7e498f51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b7e498f51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b7e498f51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b7e498f51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9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6870aab0d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6870aab0d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900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b7e498f51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b7e498f51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6870aab0d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6870aab0d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411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b7e498f51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b7e498f51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426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b7e498f51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b7e498f51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2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b7e498f51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b7e498f51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27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b7e498f51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b7e498f51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720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b7e498f51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b7e498f51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5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3ce2af5b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3ce2af5b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6870aab0d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6870aab0d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6870aab0d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26870aab0d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6870aab0d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6870aab0d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85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b7e498f51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b7e498f51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b7e498f51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b7e498f51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41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b7e498f51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b7e498f51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996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b7e498f51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b7e498f51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67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37399" y="230425"/>
            <a:ext cx="8650800" cy="4680000"/>
          </a:xfrm>
          <a:prstGeom prst="roundRect">
            <a:avLst>
              <a:gd name="adj" fmla="val 327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0" name="Google Shape;10;p2"/>
          <p:cNvSpPr txBox="1">
            <a:spLocks noGrp="1"/>
          </p:cNvSpPr>
          <p:nvPr>
            <p:ph type="ctrTitle"/>
          </p:nvPr>
        </p:nvSpPr>
        <p:spPr>
          <a:xfrm>
            <a:off x="1982275" y="1507425"/>
            <a:ext cx="5179500" cy="1590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982375" y="3192628"/>
            <a:ext cx="5179500" cy="36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11" y="4"/>
            <a:ext cx="6343414" cy="923225"/>
            <a:chOff x="11" y="4"/>
            <a:chExt cx="6343414" cy="923225"/>
          </a:xfrm>
        </p:grpSpPr>
        <p:grpSp>
          <p:nvGrpSpPr>
            <p:cNvPr id="13" name="Google Shape;13;p2"/>
            <p:cNvGrpSpPr/>
            <p:nvPr/>
          </p:nvGrpSpPr>
          <p:grpSpPr>
            <a:xfrm>
              <a:off x="5874325" y="132925"/>
              <a:ext cx="469100" cy="125100"/>
              <a:chOff x="4540000" y="294675"/>
              <a:chExt cx="469100" cy="125100"/>
            </a:xfrm>
          </p:grpSpPr>
          <p:sp>
            <p:nvSpPr>
              <p:cNvPr id="14" name="Google Shape;14;p2"/>
              <p:cNvSpPr/>
              <p:nvPr/>
            </p:nvSpPr>
            <p:spPr>
              <a:xfrm rot="-5400000">
                <a:off x="45316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5" name="Google Shape;15;p2"/>
              <p:cNvSpPr/>
              <p:nvPr/>
            </p:nvSpPr>
            <p:spPr>
              <a:xfrm rot="-5400000">
                <a:off x="47120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6" name="Google Shape;16;p2"/>
              <p:cNvSpPr/>
              <p:nvPr/>
            </p:nvSpPr>
            <p:spPr>
              <a:xfrm rot="-5400000">
                <a:off x="48924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17" name="Google Shape;17;p2"/>
            <p:cNvGrpSpPr/>
            <p:nvPr/>
          </p:nvGrpSpPr>
          <p:grpSpPr>
            <a:xfrm rot="10800000">
              <a:off x="11" y="4"/>
              <a:ext cx="436703" cy="923225"/>
              <a:chOff x="4794250" y="3765054"/>
              <a:chExt cx="436703" cy="923225"/>
            </a:xfrm>
          </p:grpSpPr>
          <p:sp>
            <p:nvSpPr>
              <p:cNvPr id="18" name="Google Shape;18;p2"/>
              <p:cNvSpPr/>
              <p:nvPr/>
            </p:nvSpPr>
            <p:spPr>
              <a:xfrm>
                <a:off x="4794250" y="3765054"/>
                <a:ext cx="436703" cy="492633"/>
              </a:xfrm>
              <a:custGeom>
                <a:avLst/>
                <a:gdLst/>
                <a:ahLst/>
                <a:cxnLst/>
                <a:rect l="l" t="t" r="r" b="b"/>
                <a:pathLst>
                  <a:path w="436703" h="492633" extrusionOk="0">
                    <a:moveTo>
                      <a:pt x="436704" y="0"/>
                    </a:moveTo>
                    <a:lnTo>
                      <a:pt x="0" y="438477"/>
                    </a:lnTo>
                    <a:lnTo>
                      <a:pt x="0" y="492634"/>
                    </a:lnTo>
                    <a:lnTo>
                      <a:pt x="436704" y="54061"/>
                    </a:lnTo>
                    <a:lnTo>
                      <a:pt x="43670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4794250" y="3889234"/>
                <a:ext cx="436703" cy="492633"/>
              </a:xfrm>
              <a:custGeom>
                <a:avLst/>
                <a:gdLst/>
                <a:ahLst/>
                <a:cxnLst/>
                <a:rect l="l" t="t" r="r" b="b"/>
                <a:pathLst>
                  <a:path w="436703" h="492633" extrusionOk="0">
                    <a:moveTo>
                      <a:pt x="0" y="438477"/>
                    </a:moveTo>
                    <a:lnTo>
                      <a:pt x="0" y="492633"/>
                    </a:lnTo>
                    <a:lnTo>
                      <a:pt x="436704" y="54061"/>
                    </a:lnTo>
                    <a:lnTo>
                      <a:pt x="436704" y="0"/>
                    </a:lnTo>
                    <a:lnTo>
                      <a:pt x="0" y="4384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794250" y="4013414"/>
                <a:ext cx="436703" cy="492633"/>
              </a:xfrm>
              <a:custGeom>
                <a:avLst/>
                <a:gdLst/>
                <a:ahLst/>
                <a:cxnLst/>
                <a:rect l="l" t="t" r="r" b="b"/>
                <a:pathLst>
                  <a:path w="436703" h="492633" extrusionOk="0">
                    <a:moveTo>
                      <a:pt x="0" y="438572"/>
                    </a:moveTo>
                    <a:lnTo>
                      <a:pt x="0" y="492634"/>
                    </a:lnTo>
                    <a:lnTo>
                      <a:pt x="436704" y="54061"/>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794250" y="4137594"/>
                <a:ext cx="436703" cy="492633"/>
              </a:xfrm>
              <a:custGeom>
                <a:avLst/>
                <a:gdLst/>
                <a:ahLst/>
                <a:cxnLst/>
                <a:rect l="l" t="t" r="r" b="b"/>
                <a:pathLst>
                  <a:path w="436703" h="492633" extrusionOk="0">
                    <a:moveTo>
                      <a:pt x="0" y="438572"/>
                    </a:moveTo>
                    <a:lnTo>
                      <a:pt x="0" y="492633"/>
                    </a:lnTo>
                    <a:lnTo>
                      <a:pt x="436704" y="54156"/>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4806317" y="4261773"/>
                <a:ext cx="424636" cy="426505"/>
              </a:xfrm>
              <a:custGeom>
                <a:avLst/>
                <a:gdLst/>
                <a:ahLst/>
                <a:cxnLst/>
                <a:rect l="l" t="t" r="r" b="b"/>
                <a:pathLst>
                  <a:path w="424636" h="426505" extrusionOk="0">
                    <a:moveTo>
                      <a:pt x="0" y="426506"/>
                    </a:moveTo>
                    <a:lnTo>
                      <a:pt x="53875" y="426506"/>
                    </a:lnTo>
                    <a:lnTo>
                      <a:pt x="424637" y="54061"/>
                    </a:lnTo>
                    <a:lnTo>
                      <a:pt x="424637" y="0"/>
                    </a:lnTo>
                    <a:lnTo>
                      <a:pt x="0" y="4265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929936" y="4385953"/>
                <a:ext cx="301017" cy="302325"/>
              </a:xfrm>
              <a:custGeom>
                <a:avLst/>
                <a:gdLst/>
                <a:ahLst/>
                <a:cxnLst/>
                <a:rect l="l" t="t" r="r" b="b"/>
                <a:pathLst>
                  <a:path w="301017" h="302325" extrusionOk="0">
                    <a:moveTo>
                      <a:pt x="0" y="302326"/>
                    </a:moveTo>
                    <a:lnTo>
                      <a:pt x="53875" y="302326"/>
                    </a:lnTo>
                    <a:lnTo>
                      <a:pt x="301018" y="54156"/>
                    </a:lnTo>
                    <a:lnTo>
                      <a:pt x="301018" y="0"/>
                    </a:lnTo>
                    <a:lnTo>
                      <a:pt x="0" y="3023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5053554" y="4510133"/>
                <a:ext cx="177399" cy="178146"/>
              </a:xfrm>
              <a:custGeom>
                <a:avLst/>
                <a:gdLst/>
                <a:ahLst/>
                <a:cxnLst/>
                <a:rect l="l" t="t" r="r" b="b"/>
                <a:pathLst>
                  <a:path w="177399" h="178146" extrusionOk="0">
                    <a:moveTo>
                      <a:pt x="0" y="178146"/>
                    </a:moveTo>
                    <a:lnTo>
                      <a:pt x="53875" y="178146"/>
                    </a:lnTo>
                    <a:lnTo>
                      <a:pt x="177399" y="54157"/>
                    </a:lnTo>
                    <a:lnTo>
                      <a:pt x="177399" y="0"/>
                    </a:lnTo>
                    <a:lnTo>
                      <a:pt x="0" y="1781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 name="Google Shape;25;p2"/>
          <p:cNvGrpSpPr/>
          <p:nvPr/>
        </p:nvGrpSpPr>
        <p:grpSpPr>
          <a:xfrm>
            <a:off x="1550610" y="1251964"/>
            <a:ext cx="8239015" cy="3802811"/>
            <a:chOff x="1550610" y="1251964"/>
            <a:chExt cx="8239015" cy="3802811"/>
          </a:xfrm>
        </p:grpSpPr>
        <p:grpSp>
          <p:nvGrpSpPr>
            <p:cNvPr id="26" name="Google Shape;26;p2"/>
            <p:cNvGrpSpPr/>
            <p:nvPr/>
          </p:nvGrpSpPr>
          <p:grpSpPr>
            <a:xfrm>
              <a:off x="8710525" y="1251964"/>
              <a:ext cx="1079100" cy="1079100"/>
              <a:chOff x="8359400" y="1569464"/>
              <a:chExt cx="1079100" cy="1079100"/>
            </a:xfrm>
          </p:grpSpPr>
          <p:sp>
            <p:nvSpPr>
              <p:cNvPr id="27" name="Google Shape;27;p2"/>
              <p:cNvSpPr/>
              <p:nvPr/>
            </p:nvSpPr>
            <p:spPr>
              <a:xfrm>
                <a:off x="8800721" y="2010786"/>
                <a:ext cx="196500" cy="19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8" name="Google Shape;28;p2"/>
              <p:cNvSpPr/>
              <p:nvPr/>
            </p:nvSpPr>
            <p:spPr>
              <a:xfrm>
                <a:off x="8751793" y="1961857"/>
                <a:ext cx="294300" cy="29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9" name="Google Shape;29;p2"/>
              <p:cNvSpPr/>
              <p:nvPr/>
            </p:nvSpPr>
            <p:spPr>
              <a:xfrm>
                <a:off x="8702543" y="1912607"/>
                <a:ext cx="392700" cy="392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0" name="Google Shape;30;p2"/>
              <p:cNvSpPr/>
              <p:nvPr/>
            </p:nvSpPr>
            <p:spPr>
              <a:xfrm>
                <a:off x="8653614" y="1863679"/>
                <a:ext cx="490500" cy="49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1" name="Google Shape;31;p2"/>
              <p:cNvSpPr/>
              <p:nvPr/>
            </p:nvSpPr>
            <p:spPr>
              <a:xfrm>
                <a:off x="8604686" y="1814750"/>
                <a:ext cx="588300" cy="58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2" name="Google Shape;32;p2"/>
              <p:cNvSpPr/>
              <p:nvPr/>
            </p:nvSpPr>
            <p:spPr>
              <a:xfrm>
                <a:off x="8555436" y="1765500"/>
                <a:ext cx="687000" cy="68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3" name="Google Shape;33;p2"/>
              <p:cNvSpPr/>
              <p:nvPr/>
            </p:nvSpPr>
            <p:spPr>
              <a:xfrm>
                <a:off x="8506507" y="1716571"/>
                <a:ext cx="784800" cy="78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4" name="Google Shape;34;p2"/>
              <p:cNvSpPr/>
              <p:nvPr/>
            </p:nvSpPr>
            <p:spPr>
              <a:xfrm>
                <a:off x="8457257" y="1667321"/>
                <a:ext cx="883200" cy="88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5" name="Google Shape;35;p2"/>
              <p:cNvSpPr/>
              <p:nvPr/>
            </p:nvSpPr>
            <p:spPr>
              <a:xfrm>
                <a:off x="8408328" y="1618393"/>
                <a:ext cx="981000" cy="98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6" name="Google Shape;36;p2"/>
              <p:cNvSpPr/>
              <p:nvPr/>
            </p:nvSpPr>
            <p:spPr>
              <a:xfrm>
                <a:off x="8359400" y="1569464"/>
                <a:ext cx="1079100" cy="107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37" name="Google Shape;37;p2"/>
            <p:cNvGrpSpPr/>
            <p:nvPr/>
          </p:nvGrpSpPr>
          <p:grpSpPr>
            <a:xfrm>
              <a:off x="1550610" y="4704238"/>
              <a:ext cx="2095205" cy="350538"/>
              <a:chOff x="1550610" y="4704238"/>
              <a:chExt cx="2095205" cy="350538"/>
            </a:xfrm>
          </p:grpSpPr>
          <p:grpSp>
            <p:nvGrpSpPr>
              <p:cNvPr id="38" name="Google Shape;38;p2"/>
              <p:cNvGrpSpPr/>
              <p:nvPr/>
            </p:nvGrpSpPr>
            <p:grpSpPr>
              <a:xfrm>
                <a:off x="1550610" y="4929675"/>
                <a:ext cx="1502130" cy="125100"/>
                <a:chOff x="1550610" y="4929675"/>
                <a:chExt cx="1502130" cy="125100"/>
              </a:xfrm>
            </p:grpSpPr>
            <p:sp>
              <p:nvSpPr>
                <p:cNvPr id="39" name="Google Shape;39;p2"/>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40" name="Google Shape;40;p2"/>
                <p:cNvCxnSpPr>
                  <a:stCxn id="39" idx="6"/>
                  <a:endCxn id="41"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41" name="Google Shape;41;p2"/>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42" name="Google Shape;42;p2"/>
              <p:cNvGrpSpPr/>
              <p:nvPr/>
            </p:nvGrpSpPr>
            <p:grpSpPr>
              <a:xfrm>
                <a:off x="2143685" y="4704238"/>
                <a:ext cx="1502130" cy="125100"/>
                <a:chOff x="1550610" y="4929675"/>
                <a:chExt cx="1502130" cy="125100"/>
              </a:xfrm>
            </p:grpSpPr>
            <p:sp>
              <p:nvSpPr>
                <p:cNvPr id="43" name="Google Shape;43;p2"/>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44" name="Google Shape;44;p2"/>
                <p:cNvCxnSpPr>
                  <a:stCxn id="43" idx="6"/>
                  <a:endCxn id="45"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45" name="Google Shape;45;p2"/>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424"/>
        <p:cNvGrpSpPr/>
        <p:nvPr/>
      </p:nvGrpSpPr>
      <p:grpSpPr>
        <a:xfrm>
          <a:off x="0" y="0"/>
          <a:ext cx="0" cy="0"/>
          <a:chOff x="0" y="0"/>
          <a:chExt cx="0" cy="0"/>
        </a:xfrm>
      </p:grpSpPr>
      <p:sp>
        <p:nvSpPr>
          <p:cNvPr id="425" name="Google Shape;425;p1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26" name="Google Shape;426;p19"/>
          <p:cNvSpPr txBox="1">
            <a:spLocks noGrp="1"/>
          </p:cNvSpPr>
          <p:nvPr>
            <p:ph type="subTitle" idx="1"/>
          </p:nvPr>
        </p:nvSpPr>
        <p:spPr>
          <a:xfrm>
            <a:off x="1552639" y="1750924"/>
            <a:ext cx="2684400" cy="814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27" name="Google Shape;427;p19"/>
          <p:cNvSpPr txBox="1">
            <a:spLocks noGrp="1"/>
          </p:cNvSpPr>
          <p:nvPr>
            <p:ph type="subTitle" idx="2"/>
          </p:nvPr>
        </p:nvSpPr>
        <p:spPr>
          <a:xfrm>
            <a:off x="5444860" y="1750924"/>
            <a:ext cx="2684400" cy="814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28" name="Google Shape;428;p19"/>
          <p:cNvSpPr txBox="1">
            <a:spLocks noGrp="1"/>
          </p:cNvSpPr>
          <p:nvPr>
            <p:ph type="subTitle" idx="3"/>
          </p:nvPr>
        </p:nvSpPr>
        <p:spPr>
          <a:xfrm>
            <a:off x="1552625" y="1480025"/>
            <a:ext cx="26844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sp>
        <p:nvSpPr>
          <p:cNvPr id="429" name="Google Shape;429;p19"/>
          <p:cNvSpPr txBox="1">
            <a:spLocks noGrp="1"/>
          </p:cNvSpPr>
          <p:nvPr>
            <p:ph type="subTitle" idx="4"/>
          </p:nvPr>
        </p:nvSpPr>
        <p:spPr>
          <a:xfrm>
            <a:off x="5444859" y="1480025"/>
            <a:ext cx="26844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sp>
        <p:nvSpPr>
          <p:cNvPr id="430" name="Google Shape;430;p19"/>
          <p:cNvSpPr txBox="1">
            <a:spLocks noGrp="1"/>
          </p:cNvSpPr>
          <p:nvPr>
            <p:ph type="subTitle" idx="5"/>
          </p:nvPr>
        </p:nvSpPr>
        <p:spPr>
          <a:xfrm>
            <a:off x="1552639" y="3441400"/>
            <a:ext cx="2684400" cy="814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31" name="Google Shape;431;p19"/>
          <p:cNvSpPr txBox="1">
            <a:spLocks noGrp="1"/>
          </p:cNvSpPr>
          <p:nvPr>
            <p:ph type="subTitle" idx="6"/>
          </p:nvPr>
        </p:nvSpPr>
        <p:spPr>
          <a:xfrm>
            <a:off x="5444860" y="3441400"/>
            <a:ext cx="2684400" cy="814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32" name="Google Shape;432;p19"/>
          <p:cNvSpPr txBox="1">
            <a:spLocks noGrp="1"/>
          </p:cNvSpPr>
          <p:nvPr>
            <p:ph type="subTitle" idx="7"/>
          </p:nvPr>
        </p:nvSpPr>
        <p:spPr>
          <a:xfrm>
            <a:off x="1552625" y="3170501"/>
            <a:ext cx="26844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sp>
        <p:nvSpPr>
          <p:cNvPr id="433" name="Google Shape;433;p19"/>
          <p:cNvSpPr txBox="1">
            <a:spLocks noGrp="1"/>
          </p:cNvSpPr>
          <p:nvPr>
            <p:ph type="subTitle" idx="8"/>
          </p:nvPr>
        </p:nvSpPr>
        <p:spPr>
          <a:xfrm>
            <a:off x="5444859" y="3170501"/>
            <a:ext cx="26844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grpSp>
        <p:nvGrpSpPr>
          <p:cNvPr id="434" name="Google Shape;434;p19"/>
          <p:cNvGrpSpPr/>
          <p:nvPr/>
        </p:nvGrpSpPr>
        <p:grpSpPr>
          <a:xfrm>
            <a:off x="3" y="107955"/>
            <a:ext cx="8794454" cy="5035549"/>
            <a:chOff x="3" y="107955"/>
            <a:chExt cx="8794454" cy="5035549"/>
          </a:xfrm>
        </p:grpSpPr>
        <p:grpSp>
          <p:nvGrpSpPr>
            <p:cNvPr id="435" name="Google Shape;435;p19"/>
            <p:cNvGrpSpPr/>
            <p:nvPr/>
          </p:nvGrpSpPr>
          <p:grpSpPr>
            <a:xfrm flipH="1">
              <a:off x="3" y="4220279"/>
              <a:ext cx="436703" cy="923225"/>
              <a:chOff x="4794250" y="3765054"/>
              <a:chExt cx="436703" cy="923225"/>
            </a:xfrm>
          </p:grpSpPr>
          <p:sp>
            <p:nvSpPr>
              <p:cNvPr id="436" name="Google Shape;436;p19"/>
              <p:cNvSpPr/>
              <p:nvPr/>
            </p:nvSpPr>
            <p:spPr>
              <a:xfrm>
                <a:off x="4794250" y="3765054"/>
                <a:ext cx="436703" cy="492633"/>
              </a:xfrm>
              <a:custGeom>
                <a:avLst/>
                <a:gdLst/>
                <a:ahLst/>
                <a:cxnLst/>
                <a:rect l="l" t="t" r="r" b="b"/>
                <a:pathLst>
                  <a:path w="436703" h="492633" extrusionOk="0">
                    <a:moveTo>
                      <a:pt x="436704" y="0"/>
                    </a:moveTo>
                    <a:lnTo>
                      <a:pt x="0" y="438477"/>
                    </a:lnTo>
                    <a:lnTo>
                      <a:pt x="0" y="492634"/>
                    </a:lnTo>
                    <a:lnTo>
                      <a:pt x="436704" y="54061"/>
                    </a:lnTo>
                    <a:lnTo>
                      <a:pt x="43670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9"/>
              <p:cNvSpPr/>
              <p:nvPr/>
            </p:nvSpPr>
            <p:spPr>
              <a:xfrm>
                <a:off x="4794250" y="3889234"/>
                <a:ext cx="436703" cy="492633"/>
              </a:xfrm>
              <a:custGeom>
                <a:avLst/>
                <a:gdLst/>
                <a:ahLst/>
                <a:cxnLst/>
                <a:rect l="l" t="t" r="r" b="b"/>
                <a:pathLst>
                  <a:path w="436703" h="492633" extrusionOk="0">
                    <a:moveTo>
                      <a:pt x="0" y="438477"/>
                    </a:moveTo>
                    <a:lnTo>
                      <a:pt x="0" y="492633"/>
                    </a:lnTo>
                    <a:lnTo>
                      <a:pt x="436704" y="54061"/>
                    </a:lnTo>
                    <a:lnTo>
                      <a:pt x="436704" y="0"/>
                    </a:lnTo>
                    <a:lnTo>
                      <a:pt x="0" y="4384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9"/>
              <p:cNvSpPr/>
              <p:nvPr/>
            </p:nvSpPr>
            <p:spPr>
              <a:xfrm>
                <a:off x="4794250" y="4013414"/>
                <a:ext cx="436703" cy="492633"/>
              </a:xfrm>
              <a:custGeom>
                <a:avLst/>
                <a:gdLst/>
                <a:ahLst/>
                <a:cxnLst/>
                <a:rect l="l" t="t" r="r" b="b"/>
                <a:pathLst>
                  <a:path w="436703" h="492633" extrusionOk="0">
                    <a:moveTo>
                      <a:pt x="0" y="438572"/>
                    </a:moveTo>
                    <a:lnTo>
                      <a:pt x="0" y="492634"/>
                    </a:lnTo>
                    <a:lnTo>
                      <a:pt x="436704" y="54061"/>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9"/>
              <p:cNvSpPr/>
              <p:nvPr/>
            </p:nvSpPr>
            <p:spPr>
              <a:xfrm>
                <a:off x="4794250" y="4137594"/>
                <a:ext cx="436703" cy="492633"/>
              </a:xfrm>
              <a:custGeom>
                <a:avLst/>
                <a:gdLst/>
                <a:ahLst/>
                <a:cxnLst/>
                <a:rect l="l" t="t" r="r" b="b"/>
                <a:pathLst>
                  <a:path w="436703" h="492633" extrusionOk="0">
                    <a:moveTo>
                      <a:pt x="0" y="438572"/>
                    </a:moveTo>
                    <a:lnTo>
                      <a:pt x="0" y="492633"/>
                    </a:lnTo>
                    <a:lnTo>
                      <a:pt x="436704" y="54156"/>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9"/>
              <p:cNvSpPr/>
              <p:nvPr/>
            </p:nvSpPr>
            <p:spPr>
              <a:xfrm>
                <a:off x="4806317" y="4261773"/>
                <a:ext cx="424636" cy="426505"/>
              </a:xfrm>
              <a:custGeom>
                <a:avLst/>
                <a:gdLst/>
                <a:ahLst/>
                <a:cxnLst/>
                <a:rect l="l" t="t" r="r" b="b"/>
                <a:pathLst>
                  <a:path w="424636" h="426505" extrusionOk="0">
                    <a:moveTo>
                      <a:pt x="0" y="426506"/>
                    </a:moveTo>
                    <a:lnTo>
                      <a:pt x="53875" y="426506"/>
                    </a:lnTo>
                    <a:lnTo>
                      <a:pt x="424637" y="54061"/>
                    </a:lnTo>
                    <a:lnTo>
                      <a:pt x="424637" y="0"/>
                    </a:lnTo>
                    <a:lnTo>
                      <a:pt x="0" y="4265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9"/>
              <p:cNvSpPr/>
              <p:nvPr/>
            </p:nvSpPr>
            <p:spPr>
              <a:xfrm>
                <a:off x="4929936" y="4385953"/>
                <a:ext cx="301017" cy="302325"/>
              </a:xfrm>
              <a:custGeom>
                <a:avLst/>
                <a:gdLst/>
                <a:ahLst/>
                <a:cxnLst/>
                <a:rect l="l" t="t" r="r" b="b"/>
                <a:pathLst>
                  <a:path w="301017" h="302325" extrusionOk="0">
                    <a:moveTo>
                      <a:pt x="0" y="302326"/>
                    </a:moveTo>
                    <a:lnTo>
                      <a:pt x="53875" y="302326"/>
                    </a:lnTo>
                    <a:lnTo>
                      <a:pt x="301018" y="54156"/>
                    </a:lnTo>
                    <a:lnTo>
                      <a:pt x="301018" y="0"/>
                    </a:lnTo>
                    <a:lnTo>
                      <a:pt x="0" y="3023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9"/>
              <p:cNvSpPr/>
              <p:nvPr/>
            </p:nvSpPr>
            <p:spPr>
              <a:xfrm>
                <a:off x="5053554" y="4510133"/>
                <a:ext cx="177399" cy="178146"/>
              </a:xfrm>
              <a:custGeom>
                <a:avLst/>
                <a:gdLst/>
                <a:ahLst/>
                <a:cxnLst/>
                <a:rect l="l" t="t" r="r" b="b"/>
                <a:pathLst>
                  <a:path w="177399" h="178146" extrusionOk="0">
                    <a:moveTo>
                      <a:pt x="0" y="178146"/>
                    </a:moveTo>
                    <a:lnTo>
                      <a:pt x="53875" y="178146"/>
                    </a:lnTo>
                    <a:lnTo>
                      <a:pt x="177399" y="54157"/>
                    </a:lnTo>
                    <a:lnTo>
                      <a:pt x="177399" y="0"/>
                    </a:lnTo>
                    <a:lnTo>
                      <a:pt x="0" y="1781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3" name="Google Shape;443;p19"/>
            <p:cNvGrpSpPr/>
            <p:nvPr/>
          </p:nvGrpSpPr>
          <p:grpSpPr>
            <a:xfrm rot="-5400000">
              <a:off x="8329631" y="-92435"/>
              <a:ext cx="264435" cy="665216"/>
              <a:chOff x="8625081" y="258015"/>
              <a:chExt cx="264435" cy="665216"/>
            </a:xfrm>
          </p:grpSpPr>
          <p:sp>
            <p:nvSpPr>
              <p:cNvPr id="444" name="Google Shape;444;p19"/>
              <p:cNvSpPr/>
              <p:nvPr/>
            </p:nvSpPr>
            <p:spPr>
              <a:xfrm>
                <a:off x="8625081" y="2580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9"/>
              <p:cNvSpPr/>
              <p:nvPr/>
            </p:nvSpPr>
            <p:spPr>
              <a:xfrm>
                <a:off x="8625081" y="658815"/>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446"/>
        <p:cNvGrpSpPr/>
        <p:nvPr/>
      </p:nvGrpSpPr>
      <p:grpSpPr>
        <a:xfrm>
          <a:off x="0" y="0"/>
          <a:ext cx="0" cy="0"/>
          <a:chOff x="0" y="0"/>
          <a:chExt cx="0" cy="0"/>
        </a:xfrm>
      </p:grpSpPr>
      <p:sp>
        <p:nvSpPr>
          <p:cNvPr id="447" name="Google Shape;447;p2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48" name="Google Shape;448;p20"/>
          <p:cNvSpPr txBox="1">
            <a:spLocks noGrp="1"/>
          </p:cNvSpPr>
          <p:nvPr>
            <p:ph type="subTitle" idx="1"/>
          </p:nvPr>
        </p:nvSpPr>
        <p:spPr>
          <a:xfrm>
            <a:off x="722375" y="3441376"/>
            <a:ext cx="2307000" cy="857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49" name="Google Shape;449;p20"/>
          <p:cNvSpPr txBox="1">
            <a:spLocks noGrp="1"/>
          </p:cNvSpPr>
          <p:nvPr>
            <p:ph type="subTitle" idx="2"/>
          </p:nvPr>
        </p:nvSpPr>
        <p:spPr>
          <a:xfrm>
            <a:off x="3418550" y="3441376"/>
            <a:ext cx="2307000" cy="857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50" name="Google Shape;450;p20"/>
          <p:cNvSpPr txBox="1">
            <a:spLocks noGrp="1"/>
          </p:cNvSpPr>
          <p:nvPr>
            <p:ph type="subTitle" idx="3"/>
          </p:nvPr>
        </p:nvSpPr>
        <p:spPr>
          <a:xfrm>
            <a:off x="6114725" y="3441376"/>
            <a:ext cx="2307000" cy="857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51" name="Google Shape;451;p20"/>
          <p:cNvSpPr txBox="1">
            <a:spLocks noGrp="1"/>
          </p:cNvSpPr>
          <p:nvPr>
            <p:ph type="subTitle" idx="4"/>
          </p:nvPr>
        </p:nvSpPr>
        <p:spPr>
          <a:xfrm>
            <a:off x="722375" y="3170475"/>
            <a:ext cx="23070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sp>
        <p:nvSpPr>
          <p:cNvPr id="452" name="Google Shape;452;p20"/>
          <p:cNvSpPr txBox="1">
            <a:spLocks noGrp="1"/>
          </p:cNvSpPr>
          <p:nvPr>
            <p:ph type="subTitle" idx="5"/>
          </p:nvPr>
        </p:nvSpPr>
        <p:spPr>
          <a:xfrm>
            <a:off x="3418548" y="3170475"/>
            <a:ext cx="23070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sp>
        <p:nvSpPr>
          <p:cNvPr id="453" name="Google Shape;453;p20"/>
          <p:cNvSpPr txBox="1">
            <a:spLocks noGrp="1"/>
          </p:cNvSpPr>
          <p:nvPr>
            <p:ph type="subTitle" idx="6"/>
          </p:nvPr>
        </p:nvSpPr>
        <p:spPr>
          <a:xfrm>
            <a:off x="6114721" y="3170475"/>
            <a:ext cx="23070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sp>
        <p:nvSpPr>
          <p:cNvPr id="454" name="Google Shape;454;p20"/>
          <p:cNvSpPr txBox="1">
            <a:spLocks noGrp="1"/>
          </p:cNvSpPr>
          <p:nvPr>
            <p:ph type="subTitle" idx="7"/>
          </p:nvPr>
        </p:nvSpPr>
        <p:spPr>
          <a:xfrm>
            <a:off x="722375" y="1690851"/>
            <a:ext cx="2307000" cy="857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55" name="Google Shape;455;p20"/>
          <p:cNvSpPr txBox="1">
            <a:spLocks noGrp="1"/>
          </p:cNvSpPr>
          <p:nvPr>
            <p:ph type="subTitle" idx="8"/>
          </p:nvPr>
        </p:nvSpPr>
        <p:spPr>
          <a:xfrm>
            <a:off x="3418550" y="1690851"/>
            <a:ext cx="2307000" cy="857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56" name="Google Shape;456;p20"/>
          <p:cNvSpPr txBox="1">
            <a:spLocks noGrp="1"/>
          </p:cNvSpPr>
          <p:nvPr>
            <p:ph type="subTitle" idx="9"/>
          </p:nvPr>
        </p:nvSpPr>
        <p:spPr>
          <a:xfrm>
            <a:off x="6114725" y="1690851"/>
            <a:ext cx="2307000" cy="857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57" name="Google Shape;457;p20"/>
          <p:cNvSpPr txBox="1">
            <a:spLocks noGrp="1"/>
          </p:cNvSpPr>
          <p:nvPr>
            <p:ph type="subTitle" idx="13"/>
          </p:nvPr>
        </p:nvSpPr>
        <p:spPr>
          <a:xfrm>
            <a:off x="722375" y="1419950"/>
            <a:ext cx="23070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sp>
        <p:nvSpPr>
          <p:cNvPr id="458" name="Google Shape;458;p20"/>
          <p:cNvSpPr txBox="1">
            <a:spLocks noGrp="1"/>
          </p:cNvSpPr>
          <p:nvPr>
            <p:ph type="subTitle" idx="14"/>
          </p:nvPr>
        </p:nvSpPr>
        <p:spPr>
          <a:xfrm>
            <a:off x="3418548" y="1419950"/>
            <a:ext cx="23070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sp>
        <p:nvSpPr>
          <p:cNvPr id="459" name="Google Shape;459;p20"/>
          <p:cNvSpPr txBox="1">
            <a:spLocks noGrp="1"/>
          </p:cNvSpPr>
          <p:nvPr>
            <p:ph type="subTitle" idx="15"/>
          </p:nvPr>
        </p:nvSpPr>
        <p:spPr>
          <a:xfrm>
            <a:off x="6114721" y="1419950"/>
            <a:ext cx="23070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grpSp>
        <p:nvGrpSpPr>
          <p:cNvPr id="460" name="Google Shape;460;p20"/>
          <p:cNvGrpSpPr/>
          <p:nvPr/>
        </p:nvGrpSpPr>
        <p:grpSpPr>
          <a:xfrm>
            <a:off x="342910" y="76203"/>
            <a:ext cx="9338104" cy="5597869"/>
            <a:chOff x="342910" y="76203"/>
            <a:chExt cx="9338104" cy="5597869"/>
          </a:xfrm>
        </p:grpSpPr>
        <p:grpSp>
          <p:nvGrpSpPr>
            <p:cNvPr id="461" name="Google Shape;461;p20"/>
            <p:cNvGrpSpPr/>
            <p:nvPr/>
          </p:nvGrpSpPr>
          <p:grpSpPr>
            <a:xfrm>
              <a:off x="8601914" y="4594972"/>
              <a:ext cx="1079100" cy="1079100"/>
              <a:chOff x="8359400" y="1569464"/>
              <a:chExt cx="1079100" cy="1079100"/>
            </a:xfrm>
          </p:grpSpPr>
          <p:sp>
            <p:nvSpPr>
              <p:cNvPr id="462" name="Google Shape;462;p20"/>
              <p:cNvSpPr/>
              <p:nvPr/>
            </p:nvSpPr>
            <p:spPr>
              <a:xfrm>
                <a:off x="8800721" y="2010786"/>
                <a:ext cx="196500" cy="19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63" name="Google Shape;463;p20"/>
              <p:cNvSpPr/>
              <p:nvPr/>
            </p:nvSpPr>
            <p:spPr>
              <a:xfrm>
                <a:off x="8751793" y="1961857"/>
                <a:ext cx="294300" cy="29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64" name="Google Shape;464;p20"/>
              <p:cNvSpPr/>
              <p:nvPr/>
            </p:nvSpPr>
            <p:spPr>
              <a:xfrm>
                <a:off x="8702543" y="1912607"/>
                <a:ext cx="392700" cy="392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65" name="Google Shape;465;p20"/>
              <p:cNvSpPr/>
              <p:nvPr/>
            </p:nvSpPr>
            <p:spPr>
              <a:xfrm>
                <a:off x="8653614" y="1863679"/>
                <a:ext cx="490500" cy="49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66" name="Google Shape;466;p20"/>
              <p:cNvSpPr/>
              <p:nvPr/>
            </p:nvSpPr>
            <p:spPr>
              <a:xfrm>
                <a:off x="8604686" y="1814750"/>
                <a:ext cx="588300" cy="58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67" name="Google Shape;467;p20"/>
              <p:cNvSpPr/>
              <p:nvPr/>
            </p:nvSpPr>
            <p:spPr>
              <a:xfrm>
                <a:off x="8555436" y="1765500"/>
                <a:ext cx="687000" cy="68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68" name="Google Shape;468;p20"/>
              <p:cNvSpPr/>
              <p:nvPr/>
            </p:nvSpPr>
            <p:spPr>
              <a:xfrm>
                <a:off x="8506507" y="1716571"/>
                <a:ext cx="784800" cy="78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69" name="Google Shape;469;p20"/>
              <p:cNvSpPr/>
              <p:nvPr/>
            </p:nvSpPr>
            <p:spPr>
              <a:xfrm>
                <a:off x="8457257" y="1667321"/>
                <a:ext cx="883200" cy="88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70" name="Google Shape;470;p20"/>
              <p:cNvSpPr/>
              <p:nvPr/>
            </p:nvSpPr>
            <p:spPr>
              <a:xfrm>
                <a:off x="8408328" y="1618393"/>
                <a:ext cx="981000" cy="98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71" name="Google Shape;471;p20"/>
              <p:cNvSpPr/>
              <p:nvPr/>
            </p:nvSpPr>
            <p:spPr>
              <a:xfrm>
                <a:off x="8359400" y="1569464"/>
                <a:ext cx="1079100" cy="107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472" name="Google Shape;472;p20"/>
            <p:cNvGrpSpPr/>
            <p:nvPr/>
          </p:nvGrpSpPr>
          <p:grpSpPr>
            <a:xfrm>
              <a:off x="8421572" y="76203"/>
              <a:ext cx="633676" cy="822037"/>
              <a:chOff x="6758847" y="2443353"/>
              <a:chExt cx="633676" cy="822037"/>
            </a:xfrm>
          </p:grpSpPr>
          <p:sp>
            <p:nvSpPr>
              <p:cNvPr id="473" name="Google Shape;473;p20"/>
              <p:cNvSpPr/>
              <p:nvPr/>
            </p:nvSpPr>
            <p:spPr>
              <a:xfrm>
                <a:off x="6758847" y="2443353"/>
                <a:ext cx="633676" cy="446553"/>
              </a:xfrm>
              <a:custGeom>
                <a:avLst/>
                <a:gdLst/>
                <a:ahLst/>
                <a:cxnLst/>
                <a:rect l="l" t="t" r="r" b="b"/>
                <a:pathLst>
                  <a:path w="633676" h="446553" extrusionOk="0">
                    <a:moveTo>
                      <a:pt x="316886" y="446553"/>
                    </a:moveTo>
                    <a:lnTo>
                      <a:pt x="316886" y="446553"/>
                    </a:lnTo>
                    <a:cubicBezTo>
                      <a:pt x="141862" y="446553"/>
                      <a:pt x="0" y="304701"/>
                      <a:pt x="0" y="129785"/>
                    </a:cubicBezTo>
                    <a:lnTo>
                      <a:pt x="0" y="0"/>
                    </a:lnTo>
                    <a:lnTo>
                      <a:pt x="633677" y="0"/>
                    </a:lnTo>
                    <a:lnTo>
                      <a:pt x="633677" y="129785"/>
                    </a:lnTo>
                    <a:cubicBezTo>
                      <a:pt x="633677" y="304796"/>
                      <a:pt x="491814" y="446553"/>
                      <a:pt x="316886" y="446553"/>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20"/>
              <p:cNvSpPr/>
              <p:nvPr/>
            </p:nvSpPr>
            <p:spPr>
              <a:xfrm>
                <a:off x="6758847" y="2818742"/>
                <a:ext cx="633676" cy="446648"/>
              </a:xfrm>
              <a:custGeom>
                <a:avLst/>
                <a:gdLst/>
                <a:ahLst/>
                <a:cxnLst/>
                <a:rect l="l" t="t" r="r" b="b"/>
                <a:pathLst>
                  <a:path w="633676" h="446648" extrusionOk="0">
                    <a:moveTo>
                      <a:pt x="316886" y="0"/>
                    </a:moveTo>
                    <a:lnTo>
                      <a:pt x="316886" y="0"/>
                    </a:lnTo>
                    <a:cubicBezTo>
                      <a:pt x="141862" y="0"/>
                      <a:pt x="0" y="141852"/>
                      <a:pt x="0" y="316863"/>
                    </a:cubicBezTo>
                    <a:lnTo>
                      <a:pt x="0" y="446648"/>
                    </a:lnTo>
                    <a:lnTo>
                      <a:pt x="633677" y="446648"/>
                    </a:lnTo>
                    <a:lnTo>
                      <a:pt x="633677" y="316863"/>
                    </a:lnTo>
                    <a:cubicBezTo>
                      <a:pt x="633677" y="141852"/>
                      <a:pt x="491814" y="0"/>
                      <a:pt x="316886" y="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5" name="Google Shape;475;p20"/>
            <p:cNvGrpSpPr/>
            <p:nvPr/>
          </p:nvGrpSpPr>
          <p:grpSpPr>
            <a:xfrm>
              <a:off x="342910" y="4704238"/>
              <a:ext cx="2095205" cy="350538"/>
              <a:chOff x="1550610" y="4704238"/>
              <a:chExt cx="2095205" cy="350538"/>
            </a:xfrm>
          </p:grpSpPr>
          <p:grpSp>
            <p:nvGrpSpPr>
              <p:cNvPr id="476" name="Google Shape;476;p20"/>
              <p:cNvGrpSpPr/>
              <p:nvPr/>
            </p:nvGrpSpPr>
            <p:grpSpPr>
              <a:xfrm>
                <a:off x="1550610" y="4929675"/>
                <a:ext cx="1502130" cy="125100"/>
                <a:chOff x="1550610" y="4929675"/>
                <a:chExt cx="1502130" cy="125100"/>
              </a:xfrm>
            </p:grpSpPr>
            <p:sp>
              <p:nvSpPr>
                <p:cNvPr id="477" name="Google Shape;477;p20"/>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478" name="Google Shape;478;p20"/>
                <p:cNvCxnSpPr>
                  <a:stCxn id="477" idx="6"/>
                  <a:endCxn id="479"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479" name="Google Shape;479;p20"/>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480" name="Google Shape;480;p20"/>
              <p:cNvGrpSpPr/>
              <p:nvPr/>
            </p:nvGrpSpPr>
            <p:grpSpPr>
              <a:xfrm>
                <a:off x="2143685" y="4704238"/>
                <a:ext cx="1502130" cy="125100"/>
                <a:chOff x="1550610" y="4929675"/>
                <a:chExt cx="1502130" cy="125100"/>
              </a:xfrm>
            </p:grpSpPr>
            <p:sp>
              <p:nvSpPr>
                <p:cNvPr id="481" name="Google Shape;481;p20"/>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482" name="Google Shape;482;p20"/>
                <p:cNvCxnSpPr>
                  <a:stCxn id="481" idx="6"/>
                  <a:endCxn id="483"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483" name="Google Shape;483;p20"/>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2">
    <p:spTree>
      <p:nvGrpSpPr>
        <p:cNvPr id="1" name="Shape 545"/>
        <p:cNvGrpSpPr/>
        <p:nvPr/>
      </p:nvGrpSpPr>
      <p:grpSpPr>
        <a:xfrm>
          <a:off x="0" y="0"/>
          <a:ext cx="0" cy="0"/>
          <a:chOff x="0" y="0"/>
          <a:chExt cx="0" cy="0"/>
        </a:xfrm>
      </p:grpSpPr>
      <p:sp>
        <p:nvSpPr>
          <p:cNvPr id="546" name="Google Shape;546;p22"/>
          <p:cNvSpPr/>
          <p:nvPr/>
        </p:nvSpPr>
        <p:spPr>
          <a:xfrm>
            <a:off x="237399" y="230425"/>
            <a:ext cx="8650800" cy="4680000"/>
          </a:xfrm>
          <a:prstGeom prst="roundRect">
            <a:avLst>
              <a:gd name="adj" fmla="val 546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47" name="Google Shape;547;p22"/>
          <p:cNvSpPr txBox="1">
            <a:spLocks noGrp="1"/>
          </p:cNvSpPr>
          <p:nvPr>
            <p:ph type="ctrTitle"/>
          </p:nvPr>
        </p:nvSpPr>
        <p:spPr>
          <a:xfrm>
            <a:off x="3133125" y="797263"/>
            <a:ext cx="2877600" cy="88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48" name="Google Shape;548;p22"/>
          <p:cNvSpPr txBox="1">
            <a:spLocks noGrp="1"/>
          </p:cNvSpPr>
          <p:nvPr>
            <p:ph type="subTitle" idx="1"/>
          </p:nvPr>
        </p:nvSpPr>
        <p:spPr>
          <a:xfrm>
            <a:off x="3133125" y="1578513"/>
            <a:ext cx="2877600" cy="99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9" name="Google Shape;549;p22"/>
          <p:cNvSpPr txBox="1"/>
          <p:nvPr/>
        </p:nvSpPr>
        <p:spPr>
          <a:xfrm>
            <a:off x="3133263" y="3370309"/>
            <a:ext cx="2877300" cy="61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Inter Tight"/>
                <a:ea typeface="Inter Tight"/>
                <a:cs typeface="Inter Tight"/>
                <a:sym typeface="Inter Tight"/>
              </a:rPr>
              <a:t>CREDITS: This presentation template was created by </a:t>
            </a:r>
            <a:r>
              <a:rPr lang="en" sz="1000" b="1">
                <a:solidFill>
                  <a:schemeClr val="dk1"/>
                </a:solidFill>
                <a:uFill>
                  <a:noFill/>
                </a:uFill>
                <a:latin typeface="Inter Tight"/>
                <a:ea typeface="Inter Tight"/>
                <a:cs typeface="Inter Tight"/>
                <a:sym typeface="Inter Tight"/>
                <a:hlinkClick r:id="rId2">
                  <a:extLst>
                    <a:ext uri="{A12FA001-AC4F-418D-AE19-62706E023703}">
                      <ahyp:hlinkClr xmlns:ahyp="http://schemas.microsoft.com/office/drawing/2018/hyperlinkcolor" val="tx"/>
                    </a:ext>
                  </a:extLst>
                </a:hlinkClick>
              </a:rPr>
              <a:t>Slidesgo</a:t>
            </a:r>
            <a:r>
              <a:rPr lang="en" sz="1000">
                <a:solidFill>
                  <a:schemeClr val="dk1"/>
                </a:solidFill>
                <a:latin typeface="Inter Tight"/>
                <a:ea typeface="Inter Tight"/>
                <a:cs typeface="Inter Tight"/>
                <a:sym typeface="Inter Tight"/>
              </a:rPr>
              <a:t>, including icons by </a:t>
            </a:r>
            <a:r>
              <a:rPr lang="en" sz="1000" b="1">
                <a:solidFill>
                  <a:schemeClr val="dk1"/>
                </a:solidFill>
                <a:uFill>
                  <a:noFill/>
                </a:uFill>
                <a:latin typeface="Inter Tight"/>
                <a:ea typeface="Inter Tight"/>
                <a:cs typeface="Inter Tight"/>
                <a:sym typeface="Inter Tight"/>
                <a:hlinkClick r:id="rId3">
                  <a:extLst>
                    <a:ext uri="{A12FA001-AC4F-418D-AE19-62706E023703}">
                      <ahyp:hlinkClr xmlns:ahyp="http://schemas.microsoft.com/office/drawing/2018/hyperlinkcolor" val="tx"/>
                    </a:ext>
                  </a:extLst>
                </a:hlinkClick>
              </a:rPr>
              <a:t>Flaticon</a:t>
            </a:r>
            <a:r>
              <a:rPr lang="en" sz="1000" b="1">
                <a:solidFill>
                  <a:schemeClr val="dk1"/>
                </a:solidFill>
                <a:latin typeface="Inter Tight"/>
                <a:ea typeface="Inter Tight"/>
                <a:cs typeface="Inter Tight"/>
                <a:sym typeface="Inter Tight"/>
              </a:rPr>
              <a:t> </a:t>
            </a:r>
            <a:r>
              <a:rPr lang="en" sz="1000">
                <a:solidFill>
                  <a:schemeClr val="dk1"/>
                </a:solidFill>
                <a:latin typeface="Inter Tight"/>
                <a:ea typeface="Inter Tight"/>
                <a:cs typeface="Inter Tight"/>
                <a:sym typeface="Inter Tight"/>
              </a:rPr>
              <a:t>and infographics &amp; images by </a:t>
            </a:r>
            <a:r>
              <a:rPr lang="en" sz="1000" b="1">
                <a:solidFill>
                  <a:schemeClr val="dk1"/>
                </a:solidFill>
                <a:uFill>
                  <a:noFill/>
                </a:uFill>
                <a:latin typeface="Inter Tight"/>
                <a:ea typeface="Inter Tight"/>
                <a:cs typeface="Inter Tight"/>
                <a:sym typeface="Inter Tight"/>
                <a:hlinkClick r:id="rId4">
                  <a:extLst>
                    <a:ext uri="{A12FA001-AC4F-418D-AE19-62706E023703}">
                      <ahyp:hlinkClr xmlns:ahyp="http://schemas.microsoft.com/office/drawing/2018/hyperlinkcolor" val="tx"/>
                    </a:ext>
                  </a:extLst>
                </a:hlinkClick>
              </a:rPr>
              <a:t>Freepik</a:t>
            </a:r>
            <a:endParaRPr sz="1000" b="1">
              <a:solidFill>
                <a:schemeClr val="dk1"/>
              </a:solidFill>
              <a:latin typeface="Inter Tight"/>
              <a:ea typeface="Inter Tight"/>
              <a:cs typeface="Inter Tight"/>
              <a:sym typeface="Inter Tight"/>
            </a:endParaRPr>
          </a:p>
        </p:txBody>
      </p:sp>
      <p:grpSp>
        <p:nvGrpSpPr>
          <p:cNvPr id="550" name="Google Shape;550;p22"/>
          <p:cNvGrpSpPr/>
          <p:nvPr/>
        </p:nvGrpSpPr>
        <p:grpSpPr>
          <a:xfrm>
            <a:off x="4183460" y="4603989"/>
            <a:ext cx="5518197" cy="1079100"/>
            <a:chOff x="4183460" y="4603989"/>
            <a:chExt cx="5518197" cy="1079100"/>
          </a:xfrm>
        </p:grpSpPr>
        <p:grpSp>
          <p:nvGrpSpPr>
            <p:cNvPr id="551" name="Google Shape;551;p22"/>
            <p:cNvGrpSpPr/>
            <p:nvPr/>
          </p:nvGrpSpPr>
          <p:grpSpPr>
            <a:xfrm>
              <a:off x="4183460" y="4704200"/>
              <a:ext cx="2095205" cy="350538"/>
              <a:chOff x="1550610" y="4704238"/>
              <a:chExt cx="2095205" cy="350538"/>
            </a:xfrm>
          </p:grpSpPr>
          <p:grpSp>
            <p:nvGrpSpPr>
              <p:cNvPr id="552" name="Google Shape;552;p22"/>
              <p:cNvGrpSpPr/>
              <p:nvPr/>
            </p:nvGrpSpPr>
            <p:grpSpPr>
              <a:xfrm>
                <a:off x="1550610" y="4929675"/>
                <a:ext cx="1502130" cy="125100"/>
                <a:chOff x="1550610" y="4929675"/>
                <a:chExt cx="1502130" cy="125100"/>
              </a:xfrm>
            </p:grpSpPr>
            <p:sp>
              <p:nvSpPr>
                <p:cNvPr id="553" name="Google Shape;553;p22"/>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554" name="Google Shape;554;p22"/>
                <p:cNvCxnSpPr>
                  <a:stCxn id="553" idx="6"/>
                  <a:endCxn id="555"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555" name="Google Shape;555;p22"/>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556" name="Google Shape;556;p22"/>
              <p:cNvGrpSpPr/>
              <p:nvPr/>
            </p:nvGrpSpPr>
            <p:grpSpPr>
              <a:xfrm>
                <a:off x="2143685" y="4704238"/>
                <a:ext cx="1502130" cy="125100"/>
                <a:chOff x="1550610" y="4929675"/>
                <a:chExt cx="1502130" cy="125100"/>
              </a:xfrm>
            </p:grpSpPr>
            <p:sp>
              <p:nvSpPr>
                <p:cNvPr id="557" name="Google Shape;557;p22"/>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558" name="Google Shape;558;p22"/>
                <p:cNvCxnSpPr>
                  <a:stCxn id="557" idx="6"/>
                  <a:endCxn id="559"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559" name="Google Shape;559;p22"/>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grpSp>
          <p:nvGrpSpPr>
            <p:cNvPr id="560" name="Google Shape;560;p22"/>
            <p:cNvGrpSpPr/>
            <p:nvPr/>
          </p:nvGrpSpPr>
          <p:grpSpPr>
            <a:xfrm>
              <a:off x="8622558" y="4603989"/>
              <a:ext cx="1079100" cy="1079100"/>
              <a:chOff x="8359400" y="1569464"/>
              <a:chExt cx="1079100" cy="1079100"/>
            </a:xfrm>
          </p:grpSpPr>
          <p:sp>
            <p:nvSpPr>
              <p:cNvPr id="561" name="Google Shape;561;p22"/>
              <p:cNvSpPr/>
              <p:nvPr/>
            </p:nvSpPr>
            <p:spPr>
              <a:xfrm>
                <a:off x="8800721" y="2010786"/>
                <a:ext cx="196500" cy="19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62" name="Google Shape;562;p22"/>
              <p:cNvSpPr/>
              <p:nvPr/>
            </p:nvSpPr>
            <p:spPr>
              <a:xfrm>
                <a:off x="8751793" y="1961857"/>
                <a:ext cx="294300" cy="29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63" name="Google Shape;563;p22"/>
              <p:cNvSpPr/>
              <p:nvPr/>
            </p:nvSpPr>
            <p:spPr>
              <a:xfrm>
                <a:off x="8702543" y="1912607"/>
                <a:ext cx="392700" cy="392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64" name="Google Shape;564;p22"/>
              <p:cNvSpPr/>
              <p:nvPr/>
            </p:nvSpPr>
            <p:spPr>
              <a:xfrm>
                <a:off x="8653614" y="1863679"/>
                <a:ext cx="490500" cy="49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65" name="Google Shape;565;p22"/>
              <p:cNvSpPr/>
              <p:nvPr/>
            </p:nvSpPr>
            <p:spPr>
              <a:xfrm>
                <a:off x="8604686" y="1814750"/>
                <a:ext cx="588300" cy="58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66" name="Google Shape;566;p22"/>
              <p:cNvSpPr/>
              <p:nvPr/>
            </p:nvSpPr>
            <p:spPr>
              <a:xfrm>
                <a:off x="8555436" y="1765500"/>
                <a:ext cx="687000" cy="68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67" name="Google Shape;567;p22"/>
              <p:cNvSpPr/>
              <p:nvPr/>
            </p:nvSpPr>
            <p:spPr>
              <a:xfrm>
                <a:off x="8506507" y="1716571"/>
                <a:ext cx="784800" cy="78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68" name="Google Shape;568;p22"/>
              <p:cNvSpPr/>
              <p:nvPr/>
            </p:nvSpPr>
            <p:spPr>
              <a:xfrm>
                <a:off x="8457257" y="1667321"/>
                <a:ext cx="883200" cy="88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69" name="Google Shape;569;p22"/>
              <p:cNvSpPr/>
              <p:nvPr/>
            </p:nvSpPr>
            <p:spPr>
              <a:xfrm>
                <a:off x="8408328" y="1618393"/>
                <a:ext cx="981000" cy="98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70" name="Google Shape;570;p22"/>
              <p:cNvSpPr/>
              <p:nvPr/>
            </p:nvSpPr>
            <p:spPr>
              <a:xfrm>
                <a:off x="8359400" y="1569464"/>
                <a:ext cx="1079100" cy="107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grpSp>
        <p:nvGrpSpPr>
          <p:cNvPr id="571" name="Google Shape;571;p22"/>
          <p:cNvGrpSpPr/>
          <p:nvPr/>
        </p:nvGrpSpPr>
        <p:grpSpPr>
          <a:xfrm>
            <a:off x="11" y="198238"/>
            <a:ext cx="1868464" cy="4945267"/>
            <a:chOff x="11" y="198238"/>
            <a:chExt cx="1868464" cy="4945267"/>
          </a:xfrm>
        </p:grpSpPr>
        <p:grpSp>
          <p:nvGrpSpPr>
            <p:cNvPr id="572" name="Google Shape;572;p22"/>
            <p:cNvGrpSpPr/>
            <p:nvPr/>
          </p:nvGrpSpPr>
          <p:grpSpPr>
            <a:xfrm>
              <a:off x="1399375" y="198238"/>
              <a:ext cx="469100" cy="125100"/>
              <a:chOff x="4540000" y="294675"/>
              <a:chExt cx="469100" cy="125100"/>
            </a:xfrm>
          </p:grpSpPr>
          <p:sp>
            <p:nvSpPr>
              <p:cNvPr id="573" name="Google Shape;573;p22"/>
              <p:cNvSpPr/>
              <p:nvPr/>
            </p:nvSpPr>
            <p:spPr>
              <a:xfrm rot="-5400000">
                <a:off x="45316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74" name="Google Shape;574;p22"/>
              <p:cNvSpPr/>
              <p:nvPr/>
            </p:nvSpPr>
            <p:spPr>
              <a:xfrm rot="-5400000">
                <a:off x="47120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75" name="Google Shape;575;p22"/>
              <p:cNvSpPr/>
              <p:nvPr/>
            </p:nvSpPr>
            <p:spPr>
              <a:xfrm rot="-5400000">
                <a:off x="48924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576" name="Google Shape;576;p22"/>
            <p:cNvGrpSpPr/>
            <p:nvPr/>
          </p:nvGrpSpPr>
          <p:grpSpPr>
            <a:xfrm flipH="1">
              <a:off x="11" y="4220279"/>
              <a:ext cx="436703" cy="923225"/>
              <a:chOff x="4794250" y="3765054"/>
              <a:chExt cx="436703" cy="923225"/>
            </a:xfrm>
          </p:grpSpPr>
          <p:sp>
            <p:nvSpPr>
              <p:cNvPr id="577" name="Google Shape;577;p22"/>
              <p:cNvSpPr/>
              <p:nvPr/>
            </p:nvSpPr>
            <p:spPr>
              <a:xfrm>
                <a:off x="4794250" y="3765054"/>
                <a:ext cx="436703" cy="492633"/>
              </a:xfrm>
              <a:custGeom>
                <a:avLst/>
                <a:gdLst/>
                <a:ahLst/>
                <a:cxnLst/>
                <a:rect l="l" t="t" r="r" b="b"/>
                <a:pathLst>
                  <a:path w="436703" h="492633" extrusionOk="0">
                    <a:moveTo>
                      <a:pt x="436704" y="0"/>
                    </a:moveTo>
                    <a:lnTo>
                      <a:pt x="0" y="438477"/>
                    </a:lnTo>
                    <a:lnTo>
                      <a:pt x="0" y="492634"/>
                    </a:lnTo>
                    <a:lnTo>
                      <a:pt x="436704" y="54061"/>
                    </a:lnTo>
                    <a:lnTo>
                      <a:pt x="43670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22"/>
              <p:cNvSpPr/>
              <p:nvPr/>
            </p:nvSpPr>
            <p:spPr>
              <a:xfrm>
                <a:off x="4794250" y="3889234"/>
                <a:ext cx="436703" cy="492633"/>
              </a:xfrm>
              <a:custGeom>
                <a:avLst/>
                <a:gdLst/>
                <a:ahLst/>
                <a:cxnLst/>
                <a:rect l="l" t="t" r="r" b="b"/>
                <a:pathLst>
                  <a:path w="436703" h="492633" extrusionOk="0">
                    <a:moveTo>
                      <a:pt x="0" y="438477"/>
                    </a:moveTo>
                    <a:lnTo>
                      <a:pt x="0" y="492633"/>
                    </a:lnTo>
                    <a:lnTo>
                      <a:pt x="436704" y="54061"/>
                    </a:lnTo>
                    <a:lnTo>
                      <a:pt x="436704" y="0"/>
                    </a:lnTo>
                    <a:lnTo>
                      <a:pt x="0" y="4384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22"/>
              <p:cNvSpPr/>
              <p:nvPr/>
            </p:nvSpPr>
            <p:spPr>
              <a:xfrm>
                <a:off x="4794250" y="4013414"/>
                <a:ext cx="436703" cy="492633"/>
              </a:xfrm>
              <a:custGeom>
                <a:avLst/>
                <a:gdLst/>
                <a:ahLst/>
                <a:cxnLst/>
                <a:rect l="l" t="t" r="r" b="b"/>
                <a:pathLst>
                  <a:path w="436703" h="492633" extrusionOk="0">
                    <a:moveTo>
                      <a:pt x="0" y="438572"/>
                    </a:moveTo>
                    <a:lnTo>
                      <a:pt x="0" y="492634"/>
                    </a:lnTo>
                    <a:lnTo>
                      <a:pt x="436704" y="54061"/>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22"/>
              <p:cNvSpPr/>
              <p:nvPr/>
            </p:nvSpPr>
            <p:spPr>
              <a:xfrm>
                <a:off x="4794250" y="4137594"/>
                <a:ext cx="436703" cy="492633"/>
              </a:xfrm>
              <a:custGeom>
                <a:avLst/>
                <a:gdLst/>
                <a:ahLst/>
                <a:cxnLst/>
                <a:rect l="l" t="t" r="r" b="b"/>
                <a:pathLst>
                  <a:path w="436703" h="492633" extrusionOk="0">
                    <a:moveTo>
                      <a:pt x="0" y="438572"/>
                    </a:moveTo>
                    <a:lnTo>
                      <a:pt x="0" y="492633"/>
                    </a:lnTo>
                    <a:lnTo>
                      <a:pt x="436704" y="54156"/>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2"/>
              <p:cNvSpPr/>
              <p:nvPr/>
            </p:nvSpPr>
            <p:spPr>
              <a:xfrm>
                <a:off x="4806317" y="4261773"/>
                <a:ext cx="424636" cy="426505"/>
              </a:xfrm>
              <a:custGeom>
                <a:avLst/>
                <a:gdLst/>
                <a:ahLst/>
                <a:cxnLst/>
                <a:rect l="l" t="t" r="r" b="b"/>
                <a:pathLst>
                  <a:path w="424636" h="426505" extrusionOk="0">
                    <a:moveTo>
                      <a:pt x="0" y="426506"/>
                    </a:moveTo>
                    <a:lnTo>
                      <a:pt x="53875" y="426506"/>
                    </a:lnTo>
                    <a:lnTo>
                      <a:pt x="424637" y="54061"/>
                    </a:lnTo>
                    <a:lnTo>
                      <a:pt x="424637" y="0"/>
                    </a:lnTo>
                    <a:lnTo>
                      <a:pt x="0" y="4265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22"/>
              <p:cNvSpPr/>
              <p:nvPr/>
            </p:nvSpPr>
            <p:spPr>
              <a:xfrm>
                <a:off x="4929936" y="4385953"/>
                <a:ext cx="301017" cy="302325"/>
              </a:xfrm>
              <a:custGeom>
                <a:avLst/>
                <a:gdLst/>
                <a:ahLst/>
                <a:cxnLst/>
                <a:rect l="l" t="t" r="r" b="b"/>
                <a:pathLst>
                  <a:path w="301017" h="302325" extrusionOk="0">
                    <a:moveTo>
                      <a:pt x="0" y="302326"/>
                    </a:moveTo>
                    <a:lnTo>
                      <a:pt x="53875" y="302326"/>
                    </a:lnTo>
                    <a:lnTo>
                      <a:pt x="301018" y="54156"/>
                    </a:lnTo>
                    <a:lnTo>
                      <a:pt x="301018" y="0"/>
                    </a:lnTo>
                    <a:lnTo>
                      <a:pt x="0" y="3023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22"/>
              <p:cNvSpPr/>
              <p:nvPr/>
            </p:nvSpPr>
            <p:spPr>
              <a:xfrm>
                <a:off x="5053554" y="4510133"/>
                <a:ext cx="177399" cy="178146"/>
              </a:xfrm>
              <a:custGeom>
                <a:avLst/>
                <a:gdLst/>
                <a:ahLst/>
                <a:cxnLst/>
                <a:rect l="l" t="t" r="r" b="b"/>
                <a:pathLst>
                  <a:path w="177399" h="178146" extrusionOk="0">
                    <a:moveTo>
                      <a:pt x="0" y="178146"/>
                    </a:moveTo>
                    <a:lnTo>
                      <a:pt x="53875" y="178146"/>
                    </a:lnTo>
                    <a:lnTo>
                      <a:pt x="177399" y="54157"/>
                    </a:lnTo>
                    <a:lnTo>
                      <a:pt x="177399" y="0"/>
                    </a:lnTo>
                    <a:lnTo>
                      <a:pt x="0" y="1781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584"/>
        <p:cNvGrpSpPr/>
        <p:nvPr/>
      </p:nvGrpSpPr>
      <p:grpSpPr>
        <a:xfrm>
          <a:off x="0" y="0"/>
          <a:ext cx="0" cy="0"/>
          <a:chOff x="0" y="0"/>
          <a:chExt cx="0" cy="0"/>
        </a:xfrm>
      </p:grpSpPr>
      <p:sp>
        <p:nvSpPr>
          <p:cNvPr id="585" name="Google Shape;585;p23"/>
          <p:cNvSpPr/>
          <p:nvPr/>
        </p:nvSpPr>
        <p:spPr>
          <a:xfrm>
            <a:off x="237399" y="230425"/>
            <a:ext cx="8650800" cy="4680000"/>
          </a:xfrm>
          <a:prstGeom prst="roundRect">
            <a:avLst>
              <a:gd name="adj" fmla="val 546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586"/>
        <p:cNvGrpSpPr/>
        <p:nvPr/>
      </p:nvGrpSpPr>
      <p:grpSpPr>
        <a:xfrm>
          <a:off x="0" y="0"/>
          <a:ext cx="0" cy="0"/>
          <a:chOff x="0" y="0"/>
          <a:chExt cx="0" cy="0"/>
        </a:xfrm>
      </p:grpSpPr>
      <p:sp>
        <p:nvSpPr>
          <p:cNvPr id="587" name="Google Shape;587;p24"/>
          <p:cNvSpPr/>
          <p:nvPr/>
        </p:nvSpPr>
        <p:spPr>
          <a:xfrm>
            <a:off x="237399" y="230425"/>
            <a:ext cx="8650800" cy="4680000"/>
          </a:xfrm>
          <a:prstGeom prst="roundRect">
            <a:avLst>
              <a:gd name="adj" fmla="val 546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588" name="Google Shape;588;p24"/>
          <p:cNvGrpSpPr/>
          <p:nvPr/>
        </p:nvGrpSpPr>
        <p:grpSpPr>
          <a:xfrm>
            <a:off x="347731" y="4"/>
            <a:ext cx="8796275" cy="4758027"/>
            <a:chOff x="347731" y="4"/>
            <a:chExt cx="8796275" cy="4758027"/>
          </a:xfrm>
        </p:grpSpPr>
        <p:grpSp>
          <p:nvGrpSpPr>
            <p:cNvPr id="589" name="Google Shape;589;p24"/>
            <p:cNvGrpSpPr/>
            <p:nvPr/>
          </p:nvGrpSpPr>
          <p:grpSpPr>
            <a:xfrm rot="10800000" flipH="1">
              <a:off x="8707303" y="4"/>
              <a:ext cx="436703" cy="923225"/>
              <a:chOff x="4794250" y="3765054"/>
              <a:chExt cx="436703" cy="923225"/>
            </a:xfrm>
          </p:grpSpPr>
          <p:sp>
            <p:nvSpPr>
              <p:cNvPr id="590" name="Google Shape;590;p24"/>
              <p:cNvSpPr/>
              <p:nvPr/>
            </p:nvSpPr>
            <p:spPr>
              <a:xfrm>
                <a:off x="4794250" y="3765054"/>
                <a:ext cx="436703" cy="492633"/>
              </a:xfrm>
              <a:custGeom>
                <a:avLst/>
                <a:gdLst/>
                <a:ahLst/>
                <a:cxnLst/>
                <a:rect l="l" t="t" r="r" b="b"/>
                <a:pathLst>
                  <a:path w="436703" h="492633" extrusionOk="0">
                    <a:moveTo>
                      <a:pt x="436704" y="0"/>
                    </a:moveTo>
                    <a:lnTo>
                      <a:pt x="0" y="438477"/>
                    </a:lnTo>
                    <a:lnTo>
                      <a:pt x="0" y="492634"/>
                    </a:lnTo>
                    <a:lnTo>
                      <a:pt x="436704" y="54061"/>
                    </a:lnTo>
                    <a:lnTo>
                      <a:pt x="43670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4"/>
              <p:cNvSpPr/>
              <p:nvPr/>
            </p:nvSpPr>
            <p:spPr>
              <a:xfrm>
                <a:off x="4794250" y="3889234"/>
                <a:ext cx="436703" cy="492633"/>
              </a:xfrm>
              <a:custGeom>
                <a:avLst/>
                <a:gdLst/>
                <a:ahLst/>
                <a:cxnLst/>
                <a:rect l="l" t="t" r="r" b="b"/>
                <a:pathLst>
                  <a:path w="436703" h="492633" extrusionOk="0">
                    <a:moveTo>
                      <a:pt x="0" y="438477"/>
                    </a:moveTo>
                    <a:lnTo>
                      <a:pt x="0" y="492633"/>
                    </a:lnTo>
                    <a:lnTo>
                      <a:pt x="436704" y="54061"/>
                    </a:lnTo>
                    <a:lnTo>
                      <a:pt x="436704" y="0"/>
                    </a:lnTo>
                    <a:lnTo>
                      <a:pt x="0" y="4384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4"/>
              <p:cNvSpPr/>
              <p:nvPr/>
            </p:nvSpPr>
            <p:spPr>
              <a:xfrm>
                <a:off x="4794250" y="4013414"/>
                <a:ext cx="436703" cy="492633"/>
              </a:xfrm>
              <a:custGeom>
                <a:avLst/>
                <a:gdLst/>
                <a:ahLst/>
                <a:cxnLst/>
                <a:rect l="l" t="t" r="r" b="b"/>
                <a:pathLst>
                  <a:path w="436703" h="492633" extrusionOk="0">
                    <a:moveTo>
                      <a:pt x="0" y="438572"/>
                    </a:moveTo>
                    <a:lnTo>
                      <a:pt x="0" y="492634"/>
                    </a:lnTo>
                    <a:lnTo>
                      <a:pt x="436704" y="54061"/>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4"/>
              <p:cNvSpPr/>
              <p:nvPr/>
            </p:nvSpPr>
            <p:spPr>
              <a:xfrm>
                <a:off x="4794250" y="4137594"/>
                <a:ext cx="436703" cy="492633"/>
              </a:xfrm>
              <a:custGeom>
                <a:avLst/>
                <a:gdLst/>
                <a:ahLst/>
                <a:cxnLst/>
                <a:rect l="l" t="t" r="r" b="b"/>
                <a:pathLst>
                  <a:path w="436703" h="492633" extrusionOk="0">
                    <a:moveTo>
                      <a:pt x="0" y="438572"/>
                    </a:moveTo>
                    <a:lnTo>
                      <a:pt x="0" y="492633"/>
                    </a:lnTo>
                    <a:lnTo>
                      <a:pt x="436704" y="54156"/>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4"/>
              <p:cNvSpPr/>
              <p:nvPr/>
            </p:nvSpPr>
            <p:spPr>
              <a:xfrm>
                <a:off x="4806317" y="4261773"/>
                <a:ext cx="424636" cy="426505"/>
              </a:xfrm>
              <a:custGeom>
                <a:avLst/>
                <a:gdLst/>
                <a:ahLst/>
                <a:cxnLst/>
                <a:rect l="l" t="t" r="r" b="b"/>
                <a:pathLst>
                  <a:path w="424636" h="426505" extrusionOk="0">
                    <a:moveTo>
                      <a:pt x="0" y="426506"/>
                    </a:moveTo>
                    <a:lnTo>
                      <a:pt x="53875" y="426506"/>
                    </a:lnTo>
                    <a:lnTo>
                      <a:pt x="424637" y="54061"/>
                    </a:lnTo>
                    <a:lnTo>
                      <a:pt x="424637" y="0"/>
                    </a:lnTo>
                    <a:lnTo>
                      <a:pt x="0" y="4265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4"/>
              <p:cNvSpPr/>
              <p:nvPr/>
            </p:nvSpPr>
            <p:spPr>
              <a:xfrm>
                <a:off x="4929936" y="4385953"/>
                <a:ext cx="301017" cy="302325"/>
              </a:xfrm>
              <a:custGeom>
                <a:avLst/>
                <a:gdLst/>
                <a:ahLst/>
                <a:cxnLst/>
                <a:rect l="l" t="t" r="r" b="b"/>
                <a:pathLst>
                  <a:path w="301017" h="302325" extrusionOk="0">
                    <a:moveTo>
                      <a:pt x="0" y="302326"/>
                    </a:moveTo>
                    <a:lnTo>
                      <a:pt x="53875" y="302326"/>
                    </a:lnTo>
                    <a:lnTo>
                      <a:pt x="301018" y="54156"/>
                    </a:lnTo>
                    <a:lnTo>
                      <a:pt x="301018" y="0"/>
                    </a:lnTo>
                    <a:lnTo>
                      <a:pt x="0" y="3023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4"/>
              <p:cNvSpPr/>
              <p:nvPr/>
            </p:nvSpPr>
            <p:spPr>
              <a:xfrm>
                <a:off x="5053554" y="4510133"/>
                <a:ext cx="177399" cy="178146"/>
              </a:xfrm>
              <a:custGeom>
                <a:avLst/>
                <a:gdLst/>
                <a:ahLst/>
                <a:cxnLst/>
                <a:rect l="l" t="t" r="r" b="b"/>
                <a:pathLst>
                  <a:path w="177399" h="178146" extrusionOk="0">
                    <a:moveTo>
                      <a:pt x="0" y="178146"/>
                    </a:moveTo>
                    <a:lnTo>
                      <a:pt x="53875" y="178146"/>
                    </a:lnTo>
                    <a:lnTo>
                      <a:pt x="177399" y="54157"/>
                    </a:lnTo>
                    <a:lnTo>
                      <a:pt x="177399" y="0"/>
                    </a:lnTo>
                    <a:lnTo>
                      <a:pt x="0" y="1781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7" name="Google Shape;597;p24"/>
            <p:cNvGrpSpPr/>
            <p:nvPr/>
          </p:nvGrpSpPr>
          <p:grpSpPr>
            <a:xfrm>
              <a:off x="347731" y="4092815"/>
              <a:ext cx="264435" cy="665216"/>
              <a:chOff x="8625081" y="258015"/>
              <a:chExt cx="264435" cy="665216"/>
            </a:xfrm>
          </p:grpSpPr>
          <p:sp>
            <p:nvSpPr>
              <p:cNvPr id="598" name="Google Shape;598;p24"/>
              <p:cNvSpPr/>
              <p:nvPr/>
            </p:nvSpPr>
            <p:spPr>
              <a:xfrm>
                <a:off x="8625081" y="2580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4"/>
              <p:cNvSpPr/>
              <p:nvPr/>
            </p:nvSpPr>
            <p:spPr>
              <a:xfrm>
                <a:off x="8625081" y="658815"/>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0" name="Google Shape;600;p24"/>
          <p:cNvGrpSpPr/>
          <p:nvPr/>
        </p:nvGrpSpPr>
        <p:grpSpPr>
          <a:xfrm>
            <a:off x="668085" y="94513"/>
            <a:ext cx="8070203" cy="4663511"/>
            <a:chOff x="668085" y="94513"/>
            <a:chExt cx="8070203" cy="4663511"/>
          </a:xfrm>
        </p:grpSpPr>
        <p:grpSp>
          <p:nvGrpSpPr>
            <p:cNvPr id="601" name="Google Shape;601;p24"/>
            <p:cNvGrpSpPr/>
            <p:nvPr/>
          </p:nvGrpSpPr>
          <p:grpSpPr>
            <a:xfrm>
              <a:off x="8269230" y="4309908"/>
              <a:ext cx="469058" cy="448115"/>
              <a:chOff x="5348931" y="2165350"/>
              <a:chExt cx="962763" cy="919776"/>
            </a:xfrm>
          </p:grpSpPr>
          <p:sp>
            <p:nvSpPr>
              <p:cNvPr id="602" name="Google Shape;602;p24"/>
              <p:cNvSpPr/>
              <p:nvPr/>
            </p:nvSpPr>
            <p:spPr>
              <a:xfrm>
                <a:off x="5801538" y="2181881"/>
                <a:ext cx="67652" cy="400662"/>
              </a:xfrm>
              <a:custGeom>
                <a:avLst/>
                <a:gdLst/>
                <a:ahLst/>
                <a:cxnLst/>
                <a:rect l="l" t="t" r="r" b="b"/>
                <a:pathLst>
                  <a:path w="67652" h="400662" extrusionOk="0">
                    <a:moveTo>
                      <a:pt x="0" y="400663"/>
                    </a:moveTo>
                    <a:lnTo>
                      <a:pt x="6765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4"/>
              <p:cNvSpPr/>
              <p:nvPr/>
            </p:nvSpPr>
            <p:spPr>
              <a:xfrm>
                <a:off x="5852753" y="2165350"/>
                <a:ext cx="33066" cy="33063"/>
              </a:xfrm>
              <a:custGeom>
                <a:avLst/>
                <a:gdLst/>
                <a:ahLst/>
                <a:cxnLst/>
                <a:rect l="l" t="t" r="r" b="b"/>
                <a:pathLst>
                  <a:path w="33066" h="33063" extrusionOk="0">
                    <a:moveTo>
                      <a:pt x="33066" y="16532"/>
                    </a:moveTo>
                    <a:cubicBezTo>
                      <a:pt x="33066" y="7411"/>
                      <a:pt x="25655" y="0"/>
                      <a:pt x="16533" y="0"/>
                    </a:cubicBezTo>
                    <a:cubicBezTo>
                      <a:pt x="7411" y="0"/>
                      <a:pt x="0" y="7411"/>
                      <a:pt x="0" y="16532"/>
                    </a:cubicBezTo>
                    <a:cubicBezTo>
                      <a:pt x="0" y="25653"/>
                      <a:pt x="7411" y="33064"/>
                      <a:pt x="16533" y="33064"/>
                    </a:cubicBezTo>
                    <a:cubicBezTo>
                      <a:pt x="25655" y="33064"/>
                      <a:pt x="33066" y="25653"/>
                      <a:pt x="33066" y="1653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24"/>
              <p:cNvSpPr/>
              <p:nvPr/>
            </p:nvSpPr>
            <p:spPr>
              <a:xfrm>
                <a:off x="5365499" y="2582544"/>
                <a:ext cx="436038" cy="31828"/>
              </a:xfrm>
              <a:custGeom>
                <a:avLst/>
                <a:gdLst/>
                <a:ahLst/>
                <a:cxnLst/>
                <a:rect l="l" t="t" r="r" b="b"/>
                <a:pathLst>
                  <a:path w="436038" h="31828" extrusionOk="0">
                    <a:moveTo>
                      <a:pt x="436039" y="0"/>
                    </a:moveTo>
                    <a:lnTo>
                      <a:pt x="0" y="318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24"/>
              <p:cNvSpPr/>
              <p:nvPr/>
            </p:nvSpPr>
            <p:spPr>
              <a:xfrm>
                <a:off x="5348931" y="2597710"/>
                <a:ext cx="33137" cy="33134"/>
              </a:xfrm>
              <a:custGeom>
                <a:avLst/>
                <a:gdLst/>
                <a:ahLst/>
                <a:cxnLst/>
                <a:rect l="l" t="t" r="r" b="b"/>
                <a:pathLst>
                  <a:path w="33137" h="33134" extrusionOk="0">
                    <a:moveTo>
                      <a:pt x="14478" y="33004"/>
                    </a:moveTo>
                    <a:cubicBezTo>
                      <a:pt x="5452" y="31864"/>
                      <a:pt x="-1010" y="23598"/>
                      <a:pt x="130" y="14477"/>
                    </a:cubicBezTo>
                    <a:cubicBezTo>
                      <a:pt x="1271" y="5451"/>
                      <a:pt x="9537" y="-1010"/>
                      <a:pt x="18659" y="130"/>
                    </a:cubicBezTo>
                    <a:cubicBezTo>
                      <a:pt x="27686" y="1271"/>
                      <a:pt x="34147" y="9537"/>
                      <a:pt x="33007" y="18658"/>
                    </a:cubicBezTo>
                    <a:cubicBezTo>
                      <a:pt x="31867" y="27684"/>
                      <a:pt x="23600" y="34144"/>
                      <a:pt x="14478" y="330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24"/>
              <p:cNvSpPr/>
              <p:nvPr/>
            </p:nvSpPr>
            <p:spPr>
              <a:xfrm>
                <a:off x="5373766" y="2582544"/>
                <a:ext cx="427772" cy="271827"/>
              </a:xfrm>
              <a:custGeom>
                <a:avLst/>
                <a:gdLst/>
                <a:ahLst/>
                <a:cxnLst/>
                <a:rect l="l" t="t" r="r" b="b"/>
                <a:pathLst>
                  <a:path w="427772" h="271827" extrusionOk="0">
                    <a:moveTo>
                      <a:pt x="427772" y="0"/>
                    </a:moveTo>
                    <a:lnTo>
                      <a:pt x="0" y="271827"/>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24"/>
              <p:cNvSpPr/>
              <p:nvPr/>
            </p:nvSpPr>
            <p:spPr>
              <a:xfrm>
                <a:off x="5357189" y="2837795"/>
                <a:ext cx="33059" cy="33152"/>
              </a:xfrm>
              <a:custGeom>
                <a:avLst/>
                <a:gdLst/>
                <a:ahLst/>
                <a:cxnLst/>
                <a:rect l="l" t="t" r="r" b="b"/>
                <a:pathLst>
                  <a:path w="33059" h="33152" extrusionOk="0">
                    <a:moveTo>
                      <a:pt x="2134" y="8405"/>
                    </a:moveTo>
                    <a:cubicBezTo>
                      <a:pt x="-2331" y="16386"/>
                      <a:pt x="424" y="26457"/>
                      <a:pt x="8406" y="31018"/>
                    </a:cubicBezTo>
                    <a:cubicBezTo>
                      <a:pt x="16387" y="35483"/>
                      <a:pt x="26459" y="32728"/>
                      <a:pt x="30925" y="24747"/>
                    </a:cubicBezTo>
                    <a:cubicBezTo>
                      <a:pt x="35391" y="16766"/>
                      <a:pt x="32635" y="6695"/>
                      <a:pt x="24654" y="2134"/>
                    </a:cubicBezTo>
                    <a:cubicBezTo>
                      <a:pt x="16672" y="-2331"/>
                      <a:pt x="6600" y="424"/>
                      <a:pt x="2134" y="84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24"/>
              <p:cNvSpPr/>
              <p:nvPr/>
            </p:nvSpPr>
            <p:spPr>
              <a:xfrm>
                <a:off x="5801538" y="2582544"/>
                <a:ext cx="284959" cy="452918"/>
              </a:xfrm>
              <a:custGeom>
                <a:avLst/>
                <a:gdLst/>
                <a:ahLst/>
                <a:cxnLst/>
                <a:rect l="l" t="t" r="r" b="b"/>
                <a:pathLst>
                  <a:path w="284959" h="452918" extrusionOk="0">
                    <a:moveTo>
                      <a:pt x="0" y="0"/>
                    </a:moveTo>
                    <a:lnTo>
                      <a:pt x="284960" y="45291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4"/>
              <p:cNvSpPr/>
              <p:nvPr/>
            </p:nvSpPr>
            <p:spPr>
              <a:xfrm>
                <a:off x="6069898" y="3018864"/>
                <a:ext cx="33105" cy="33102"/>
              </a:xfrm>
              <a:custGeom>
                <a:avLst/>
                <a:gdLst/>
                <a:ahLst/>
                <a:cxnLst/>
                <a:rect l="l" t="t" r="r" b="b"/>
                <a:pathLst>
                  <a:path w="33105" h="33102" extrusionOk="0">
                    <a:moveTo>
                      <a:pt x="3868" y="27145"/>
                    </a:moveTo>
                    <a:cubicBezTo>
                      <a:pt x="9759" y="34176"/>
                      <a:pt x="20116" y="35126"/>
                      <a:pt x="27147" y="29235"/>
                    </a:cubicBezTo>
                    <a:cubicBezTo>
                      <a:pt x="34179" y="23345"/>
                      <a:pt x="35129" y="12988"/>
                      <a:pt x="29238" y="5958"/>
                    </a:cubicBezTo>
                    <a:cubicBezTo>
                      <a:pt x="23346" y="-1073"/>
                      <a:pt x="12894" y="-2023"/>
                      <a:pt x="5958" y="3867"/>
                    </a:cubicBezTo>
                    <a:cubicBezTo>
                      <a:pt x="-1073" y="9758"/>
                      <a:pt x="-2024" y="20209"/>
                      <a:pt x="3868" y="271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4"/>
              <p:cNvSpPr/>
              <p:nvPr/>
            </p:nvSpPr>
            <p:spPr>
              <a:xfrm>
                <a:off x="5558671" y="2582544"/>
                <a:ext cx="242866" cy="485982"/>
              </a:xfrm>
              <a:custGeom>
                <a:avLst/>
                <a:gdLst/>
                <a:ahLst/>
                <a:cxnLst/>
                <a:rect l="l" t="t" r="r" b="b"/>
                <a:pathLst>
                  <a:path w="242866" h="485982" extrusionOk="0">
                    <a:moveTo>
                      <a:pt x="242867" y="0"/>
                    </a:moveTo>
                    <a:lnTo>
                      <a:pt x="0" y="4859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24"/>
              <p:cNvSpPr/>
              <p:nvPr/>
            </p:nvSpPr>
            <p:spPr>
              <a:xfrm>
                <a:off x="5542111" y="3051927"/>
                <a:ext cx="33161" cy="33199"/>
              </a:xfrm>
              <a:custGeom>
                <a:avLst/>
                <a:gdLst/>
                <a:ahLst/>
                <a:cxnLst/>
                <a:rect l="l" t="t" r="r" b="b"/>
                <a:pathLst>
                  <a:path w="33161" h="33199" extrusionOk="0">
                    <a:moveTo>
                      <a:pt x="31668" y="23441"/>
                    </a:moveTo>
                    <a:cubicBezTo>
                      <a:pt x="27867" y="31802"/>
                      <a:pt x="18081" y="35507"/>
                      <a:pt x="9719" y="31707"/>
                    </a:cubicBezTo>
                    <a:cubicBezTo>
                      <a:pt x="1357" y="27906"/>
                      <a:pt x="-2253" y="18120"/>
                      <a:pt x="1452" y="9759"/>
                    </a:cubicBezTo>
                    <a:cubicBezTo>
                      <a:pt x="5253" y="1398"/>
                      <a:pt x="15040" y="-2307"/>
                      <a:pt x="23402" y="1493"/>
                    </a:cubicBezTo>
                    <a:cubicBezTo>
                      <a:pt x="31763" y="5294"/>
                      <a:pt x="35469" y="15080"/>
                      <a:pt x="31668" y="2344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24"/>
              <p:cNvSpPr/>
              <p:nvPr/>
            </p:nvSpPr>
            <p:spPr>
              <a:xfrm>
                <a:off x="5801538" y="2582544"/>
                <a:ext cx="34586" cy="360282"/>
              </a:xfrm>
              <a:custGeom>
                <a:avLst/>
                <a:gdLst/>
                <a:ahLst/>
                <a:cxnLst/>
                <a:rect l="l" t="t" r="r" b="b"/>
                <a:pathLst>
                  <a:path w="34586" h="360282" extrusionOk="0">
                    <a:moveTo>
                      <a:pt x="0" y="0"/>
                    </a:moveTo>
                    <a:lnTo>
                      <a:pt x="34587" y="3602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24"/>
              <p:cNvSpPr/>
              <p:nvPr/>
            </p:nvSpPr>
            <p:spPr>
              <a:xfrm>
                <a:off x="5819494" y="2926292"/>
                <a:ext cx="33167" cy="33164"/>
              </a:xfrm>
              <a:custGeom>
                <a:avLst/>
                <a:gdLst/>
                <a:ahLst/>
                <a:cxnLst/>
                <a:rect l="l" t="t" r="r" b="b"/>
                <a:pathLst>
                  <a:path w="33167" h="33164" extrusionOk="0">
                    <a:moveTo>
                      <a:pt x="573" y="20905"/>
                    </a:moveTo>
                    <a:cubicBezTo>
                      <a:pt x="2948" y="29741"/>
                      <a:pt x="12070" y="34967"/>
                      <a:pt x="20907" y="32592"/>
                    </a:cubicBezTo>
                    <a:cubicBezTo>
                      <a:pt x="29744" y="30216"/>
                      <a:pt x="34970" y="21095"/>
                      <a:pt x="32594" y="12259"/>
                    </a:cubicBezTo>
                    <a:cubicBezTo>
                      <a:pt x="30219" y="3423"/>
                      <a:pt x="21097" y="-1802"/>
                      <a:pt x="12260" y="573"/>
                    </a:cubicBezTo>
                    <a:cubicBezTo>
                      <a:pt x="3424" y="2948"/>
                      <a:pt x="-1802" y="12069"/>
                      <a:pt x="573" y="209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24"/>
              <p:cNvSpPr/>
              <p:nvPr/>
            </p:nvSpPr>
            <p:spPr>
              <a:xfrm>
                <a:off x="5801538" y="2582544"/>
                <a:ext cx="301587" cy="163609"/>
              </a:xfrm>
              <a:custGeom>
                <a:avLst/>
                <a:gdLst/>
                <a:ahLst/>
                <a:cxnLst/>
                <a:rect l="l" t="t" r="r" b="b"/>
                <a:pathLst>
                  <a:path w="301587" h="163609" extrusionOk="0">
                    <a:moveTo>
                      <a:pt x="0" y="0"/>
                    </a:moveTo>
                    <a:lnTo>
                      <a:pt x="301588" y="16360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24"/>
              <p:cNvSpPr/>
              <p:nvPr/>
            </p:nvSpPr>
            <p:spPr>
              <a:xfrm>
                <a:off x="6086443" y="2729567"/>
                <a:ext cx="33157" cy="33077"/>
              </a:xfrm>
              <a:custGeom>
                <a:avLst/>
                <a:gdLst/>
                <a:ahLst/>
                <a:cxnLst/>
                <a:rect l="l" t="t" r="r" b="b"/>
                <a:pathLst>
                  <a:path w="33157" h="33077" extrusionOk="0">
                    <a:moveTo>
                      <a:pt x="27040" y="3665"/>
                    </a:moveTo>
                    <a:cubicBezTo>
                      <a:pt x="34166" y="9461"/>
                      <a:pt x="35211" y="19817"/>
                      <a:pt x="29415" y="26943"/>
                    </a:cubicBezTo>
                    <a:cubicBezTo>
                      <a:pt x="23619" y="34069"/>
                      <a:pt x="13262" y="35114"/>
                      <a:pt x="6136" y="29413"/>
                    </a:cubicBezTo>
                    <a:cubicBezTo>
                      <a:pt x="-991" y="23617"/>
                      <a:pt x="-2036" y="13261"/>
                      <a:pt x="3665" y="6135"/>
                    </a:cubicBezTo>
                    <a:cubicBezTo>
                      <a:pt x="9461" y="-991"/>
                      <a:pt x="19913" y="-2036"/>
                      <a:pt x="26945" y="366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24"/>
              <p:cNvSpPr/>
              <p:nvPr/>
            </p:nvSpPr>
            <p:spPr>
              <a:xfrm>
                <a:off x="5801538" y="2582544"/>
                <a:ext cx="493524" cy="75628"/>
              </a:xfrm>
              <a:custGeom>
                <a:avLst/>
                <a:gdLst/>
                <a:ahLst/>
                <a:cxnLst/>
                <a:rect l="l" t="t" r="r" b="b"/>
                <a:pathLst>
                  <a:path w="493524" h="75628" extrusionOk="0">
                    <a:moveTo>
                      <a:pt x="0" y="0"/>
                    </a:moveTo>
                    <a:lnTo>
                      <a:pt x="493525" y="756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4"/>
              <p:cNvSpPr/>
              <p:nvPr/>
            </p:nvSpPr>
            <p:spPr>
              <a:xfrm>
                <a:off x="6278620" y="2641627"/>
                <a:ext cx="33074" cy="33082"/>
              </a:xfrm>
              <a:custGeom>
                <a:avLst/>
                <a:gdLst/>
                <a:ahLst/>
                <a:cxnLst/>
                <a:rect l="l" t="t" r="r" b="b"/>
                <a:pathLst>
                  <a:path w="33074" h="33082" extrusionOk="0">
                    <a:moveTo>
                      <a:pt x="22143" y="32128"/>
                    </a:moveTo>
                    <a:cubicBezTo>
                      <a:pt x="30695" y="28993"/>
                      <a:pt x="35161" y="19492"/>
                      <a:pt x="32120" y="10941"/>
                    </a:cubicBezTo>
                    <a:cubicBezTo>
                      <a:pt x="28985" y="2295"/>
                      <a:pt x="19483" y="-2076"/>
                      <a:pt x="10931" y="964"/>
                    </a:cubicBezTo>
                    <a:cubicBezTo>
                      <a:pt x="2380" y="4100"/>
                      <a:pt x="-2086" y="13601"/>
                      <a:pt x="954" y="22152"/>
                    </a:cubicBezTo>
                    <a:cubicBezTo>
                      <a:pt x="4090" y="30703"/>
                      <a:pt x="13592" y="35169"/>
                      <a:pt x="22143" y="321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24"/>
              <p:cNvSpPr/>
              <p:nvPr/>
            </p:nvSpPr>
            <p:spPr>
              <a:xfrm>
                <a:off x="5801538" y="2522307"/>
                <a:ext cx="310329" cy="60237"/>
              </a:xfrm>
              <a:custGeom>
                <a:avLst/>
                <a:gdLst/>
                <a:ahLst/>
                <a:cxnLst/>
                <a:rect l="l" t="t" r="r" b="b"/>
                <a:pathLst>
                  <a:path w="310329" h="60237" extrusionOk="0">
                    <a:moveTo>
                      <a:pt x="0" y="60237"/>
                    </a:moveTo>
                    <a:lnTo>
                      <a:pt x="31033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24"/>
              <p:cNvSpPr/>
              <p:nvPr/>
            </p:nvSpPr>
            <p:spPr>
              <a:xfrm>
                <a:off x="6095279" y="2505815"/>
                <a:ext cx="33082" cy="33181"/>
              </a:xfrm>
              <a:custGeom>
                <a:avLst/>
                <a:gdLst/>
                <a:ahLst/>
                <a:cxnLst/>
                <a:rect l="l" t="t" r="r" b="b"/>
                <a:pathLst>
                  <a:path w="33082" h="33181" extrusionOk="0">
                    <a:moveTo>
                      <a:pt x="11647" y="720"/>
                    </a:moveTo>
                    <a:cubicBezTo>
                      <a:pt x="20389" y="-1940"/>
                      <a:pt x="29606" y="3000"/>
                      <a:pt x="32361" y="11741"/>
                    </a:cubicBezTo>
                    <a:cubicBezTo>
                      <a:pt x="35022" y="20483"/>
                      <a:pt x="30081" y="29794"/>
                      <a:pt x="21434" y="32454"/>
                    </a:cubicBezTo>
                    <a:cubicBezTo>
                      <a:pt x="12692" y="35114"/>
                      <a:pt x="3476" y="30269"/>
                      <a:pt x="720" y="21433"/>
                    </a:cubicBezTo>
                    <a:cubicBezTo>
                      <a:pt x="-1940" y="12692"/>
                      <a:pt x="3001" y="3380"/>
                      <a:pt x="11742" y="72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24"/>
              <p:cNvSpPr/>
              <p:nvPr/>
            </p:nvSpPr>
            <p:spPr>
              <a:xfrm>
                <a:off x="5801538" y="2334755"/>
                <a:ext cx="351757" cy="247789"/>
              </a:xfrm>
              <a:custGeom>
                <a:avLst/>
                <a:gdLst/>
                <a:ahLst/>
                <a:cxnLst/>
                <a:rect l="l" t="t" r="r" b="b"/>
                <a:pathLst>
                  <a:path w="351757" h="247789" extrusionOk="0">
                    <a:moveTo>
                      <a:pt x="0" y="247789"/>
                    </a:moveTo>
                    <a:lnTo>
                      <a:pt x="35175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24"/>
              <p:cNvSpPr/>
              <p:nvPr/>
            </p:nvSpPr>
            <p:spPr>
              <a:xfrm>
                <a:off x="6136778" y="2318143"/>
                <a:ext cx="33129" cy="33127"/>
              </a:xfrm>
              <a:custGeom>
                <a:avLst/>
                <a:gdLst/>
                <a:ahLst/>
                <a:cxnLst/>
                <a:rect l="l" t="t" r="r" b="b"/>
                <a:pathLst>
                  <a:path w="33129" h="33127" extrusionOk="0">
                    <a:moveTo>
                      <a:pt x="27539" y="28963"/>
                    </a:moveTo>
                    <a:cubicBezTo>
                      <a:pt x="34381" y="22882"/>
                      <a:pt x="35046" y="12431"/>
                      <a:pt x="28965" y="5590"/>
                    </a:cubicBezTo>
                    <a:cubicBezTo>
                      <a:pt x="22884" y="-1251"/>
                      <a:pt x="12432" y="-1916"/>
                      <a:pt x="5590" y="4165"/>
                    </a:cubicBezTo>
                    <a:cubicBezTo>
                      <a:pt x="-1251" y="10245"/>
                      <a:pt x="-1916" y="20697"/>
                      <a:pt x="4165" y="27537"/>
                    </a:cubicBezTo>
                    <a:cubicBezTo>
                      <a:pt x="10246" y="34378"/>
                      <a:pt x="20698" y="35043"/>
                      <a:pt x="27539" y="2896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24"/>
              <p:cNvSpPr/>
              <p:nvPr/>
            </p:nvSpPr>
            <p:spPr>
              <a:xfrm>
                <a:off x="5801538" y="2318223"/>
                <a:ext cx="185380" cy="264321"/>
              </a:xfrm>
              <a:custGeom>
                <a:avLst/>
                <a:gdLst/>
                <a:ahLst/>
                <a:cxnLst/>
                <a:rect l="l" t="t" r="r" b="b"/>
                <a:pathLst>
                  <a:path w="185380" h="264321" extrusionOk="0">
                    <a:moveTo>
                      <a:pt x="0" y="264321"/>
                    </a:moveTo>
                    <a:lnTo>
                      <a:pt x="185381"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24"/>
              <p:cNvSpPr/>
              <p:nvPr/>
            </p:nvSpPr>
            <p:spPr>
              <a:xfrm>
                <a:off x="5970434" y="2301644"/>
                <a:ext cx="33064" cy="33062"/>
              </a:xfrm>
              <a:custGeom>
                <a:avLst/>
                <a:gdLst/>
                <a:ahLst/>
                <a:cxnLst/>
                <a:rect l="l" t="t" r="r" b="b"/>
                <a:pathLst>
                  <a:path w="33064" h="33062" extrusionOk="0">
                    <a:moveTo>
                      <a:pt x="3277" y="6602"/>
                    </a:moveTo>
                    <a:cubicBezTo>
                      <a:pt x="8788" y="-713"/>
                      <a:pt x="19145" y="-2139"/>
                      <a:pt x="26462" y="3277"/>
                    </a:cubicBezTo>
                    <a:cubicBezTo>
                      <a:pt x="33778" y="8788"/>
                      <a:pt x="35203" y="19144"/>
                      <a:pt x="29787" y="26460"/>
                    </a:cubicBezTo>
                    <a:cubicBezTo>
                      <a:pt x="24276" y="33776"/>
                      <a:pt x="13919" y="35201"/>
                      <a:pt x="6603" y="29785"/>
                    </a:cubicBezTo>
                    <a:cubicBezTo>
                      <a:pt x="-713" y="24275"/>
                      <a:pt x="-2139" y="13918"/>
                      <a:pt x="3277" y="660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4"/>
              <p:cNvSpPr/>
              <p:nvPr/>
            </p:nvSpPr>
            <p:spPr>
              <a:xfrm>
                <a:off x="5751273" y="2429006"/>
                <a:ext cx="50264" cy="153538"/>
              </a:xfrm>
              <a:custGeom>
                <a:avLst/>
                <a:gdLst/>
                <a:ahLst/>
                <a:cxnLst/>
                <a:rect l="l" t="t" r="r" b="b"/>
                <a:pathLst>
                  <a:path w="50264" h="153538" extrusionOk="0">
                    <a:moveTo>
                      <a:pt x="50265" y="1535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24"/>
              <p:cNvSpPr/>
              <p:nvPr/>
            </p:nvSpPr>
            <p:spPr>
              <a:xfrm>
                <a:off x="5734608" y="2412437"/>
                <a:ext cx="33140" cy="33137"/>
              </a:xfrm>
              <a:custGeom>
                <a:avLst/>
                <a:gdLst/>
                <a:ahLst/>
                <a:cxnLst/>
                <a:rect l="l" t="t" r="r" b="b"/>
                <a:pathLst>
                  <a:path w="33140" h="33137" extrusionOk="0">
                    <a:moveTo>
                      <a:pt x="31393" y="9158"/>
                    </a:moveTo>
                    <a:cubicBezTo>
                      <a:pt x="27307" y="987"/>
                      <a:pt x="17330" y="-2338"/>
                      <a:pt x="9159" y="1747"/>
                    </a:cubicBezTo>
                    <a:cubicBezTo>
                      <a:pt x="987" y="5833"/>
                      <a:pt x="-2338" y="15809"/>
                      <a:pt x="1747" y="23980"/>
                    </a:cubicBezTo>
                    <a:cubicBezTo>
                      <a:pt x="5833" y="32151"/>
                      <a:pt x="15810" y="35476"/>
                      <a:pt x="23982" y="31391"/>
                    </a:cubicBezTo>
                    <a:cubicBezTo>
                      <a:pt x="32153" y="27305"/>
                      <a:pt x="35479" y="17329"/>
                      <a:pt x="31393" y="915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24"/>
              <p:cNvSpPr/>
              <p:nvPr/>
            </p:nvSpPr>
            <p:spPr>
              <a:xfrm>
                <a:off x="5645898" y="2364873"/>
                <a:ext cx="155639" cy="217670"/>
              </a:xfrm>
              <a:custGeom>
                <a:avLst/>
                <a:gdLst/>
                <a:ahLst/>
                <a:cxnLst/>
                <a:rect l="l" t="t" r="r" b="b"/>
                <a:pathLst>
                  <a:path w="155639" h="217670" extrusionOk="0">
                    <a:moveTo>
                      <a:pt x="155640" y="21767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24"/>
              <p:cNvSpPr/>
              <p:nvPr/>
            </p:nvSpPr>
            <p:spPr>
              <a:xfrm>
                <a:off x="5629348" y="2348230"/>
                <a:ext cx="33194" cy="33191"/>
              </a:xfrm>
              <a:custGeom>
                <a:avLst/>
                <a:gdLst/>
                <a:ahLst/>
                <a:cxnLst/>
                <a:rect l="l" t="t" r="r" b="b"/>
                <a:pathLst>
                  <a:path w="33194" h="33191" extrusionOk="0">
                    <a:moveTo>
                      <a:pt x="1347" y="23104"/>
                    </a:moveTo>
                    <a:cubicBezTo>
                      <a:pt x="-2264" y="14743"/>
                      <a:pt x="1632" y="4957"/>
                      <a:pt x="10088" y="1347"/>
                    </a:cubicBezTo>
                    <a:cubicBezTo>
                      <a:pt x="18545" y="-2264"/>
                      <a:pt x="28237" y="1632"/>
                      <a:pt x="31848" y="10088"/>
                    </a:cubicBezTo>
                    <a:cubicBezTo>
                      <a:pt x="35458" y="18449"/>
                      <a:pt x="31563" y="28235"/>
                      <a:pt x="23106" y="31845"/>
                    </a:cubicBezTo>
                    <a:cubicBezTo>
                      <a:pt x="14649" y="35456"/>
                      <a:pt x="4958" y="31560"/>
                      <a:pt x="1347" y="231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24"/>
              <p:cNvSpPr/>
              <p:nvPr/>
            </p:nvSpPr>
            <p:spPr>
              <a:xfrm>
                <a:off x="5484937" y="2281263"/>
                <a:ext cx="316600" cy="301280"/>
              </a:xfrm>
              <a:custGeom>
                <a:avLst/>
                <a:gdLst/>
                <a:ahLst/>
                <a:cxnLst/>
                <a:rect l="l" t="t" r="r" b="b"/>
                <a:pathLst>
                  <a:path w="316600" h="301280" extrusionOk="0">
                    <a:moveTo>
                      <a:pt x="316601" y="30128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24"/>
              <p:cNvSpPr/>
              <p:nvPr/>
            </p:nvSpPr>
            <p:spPr>
              <a:xfrm>
                <a:off x="5468369" y="2264696"/>
                <a:ext cx="33136" cy="33133"/>
              </a:xfrm>
              <a:custGeom>
                <a:avLst/>
                <a:gdLst/>
                <a:ahLst/>
                <a:cxnLst/>
                <a:rect l="l" t="t" r="r" b="b"/>
                <a:pathLst>
                  <a:path w="33136" h="33133" extrusionOk="0">
                    <a:moveTo>
                      <a:pt x="24360" y="1935"/>
                    </a:moveTo>
                    <a:cubicBezTo>
                      <a:pt x="16283" y="-2340"/>
                      <a:pt x="6211" y="700"/>
                      <a:pt x="1935" y="8776"/>
                    </a:cubicBezTo>
                    <a:cubicBezTo>
                      <a:pt x="-2341" y="16852"/>
                      <a:pt x="700" y="26828"/>
                      <a:pt x="8777" y="31199"/>
                    </a:cubicBezTo>
                    <a:cubicBezTo>
                      <a:pt x="16853" y="35474"/>
                      <a:pt x="26830" y="32434"/>
                      <a:pt x="31201" y="24358"/>
                    </a:cubicBezTo>
                    <a:cubicBezTo>
                      <a:pt x="35477" y="16282"/>
                      <a:pt x="32436" y="6306"/>
                      <a:pt x="24360" y="193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24"/>
              <p:cNvSpPr/>
              <p:nvPr/>
            </p:nvSpPr>
            <p:spPr>
              <a:xfrm>
                <a:off x="5451776" y="2462165"/>
                <a:ext cx="349762" cy="120379"/>
              </a:xfrm>
              <a:custGeom>
                <a:avLst/>
                <a:gdLst/>
                <a:ahLst/>
                <a:cxnLst/>
                <a:rect l="l" t="t" r="r" b="b"/>
                <a:pathLst>
                  <a:path w="349762" h="120379" extrusionOk="0">
                    <a:moveTo>
                      <a:pt x="349762" y="120379"/>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24"/>
              <p:cNvSpPr/>
              <p:nvPr/>
            </p:nvSpPr>
            <p:spPr>
              <a:xfrm>
                <a:off x="5435266" y="2445562"/>
                <a:ext cx="33079" cy="33077"/>
              </a:xfrm>
              <a:custGeom>
                <a:avLst/>
                <a:gdLst/>
                <a:ahLst/>
                <a:cxnLst/>
                <a:rect l="l" t="t" r="r" b="b"/>
                <a:pathLst>
                  <a:path w="33079" h="33077" extrusionOk="0">
                    <a:moveTo>
                      <a:pt x="9193" y="31425"/>
                    </a:moveTo>
                    <a:cubicBezTo>
                      <a:pt x="1021" y="27339"/>
                      <a:pt x="-2304" y="17458"/>
                      <a:pt x="1687" y="9192"/>
                    </a:cubicBezTo>
                    <a:cubicBezTo>
                      <a:pt x="5772" y="1021"/>
                      <a:pt x="15654" y="-2304"/>
                      <a:pt x="23921" y="1686"/>
                    </a:cubicBezTo>
                    <a:cubicBezTo>
                      <a:pt x="32092" y="5772"/>
                      <a:pt x="35418" y="15653"/>
                      <a:pt x="31332" y="23919"/>
                    </a:cubicBezTo>
                    <a:cubicBezTo>
                      <a:pt x="27246" y="32090"/>
                      <a:pt x="17365" y="35415"/>
                      <a:pt x="9098" y="3133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2" name="Google Shape;632;p24"/>
            <p:cNvGrpSpPr/>
            <p:nvPr/>
          </p:nvGrpSpPr>
          <p:grpSpPr>
            <a:xfrm>
              <a:off x="668085" y="94513"/>
              <a:ext cx="2095205" cy="350538"/>
              <a:chOff x="1550610" y="4704238"/>
              <a:chExt cx="2095205" cy="350538"/>
            </a:xfrm>
          </p:grpSpPr>
          <p:grpSp>
            <p:nvGrpSpPr>
              <p:cNvPr id="633" name="Google Shape;633;p24"/>
              <p:cNvGrpSpPr/>
              <p:nvPr/>
            </p:nvGrpSpPr>
            <p:grpSpPr>
              <a:xfrm>
                <a:off x="1550610" y="4929675"/>
                <a:ext cx="1502130" cy="125100"/>
                <a:chOff x="1550610" y="4929675"/>
                <a:chExt cx="1502130" cy="125100"/>
              </a:xfrm>
            </p:grpSpPr>
            <p:sp>
              <p:nvSpPr>
                <p:cNvPr id="634" name="Google Shape;634;p24"/>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635" name="Google Shape;635;p24"/>
                <p:cNvCxnSpPr>
                  <a:stCxn id="634" idx="6"/>
                  <a:endCxn id="636"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636" name="Google Shape;636;p24"/>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637" name="Google Shape;637;p24"/>
              <p:cNvGrpSpPr/>
              <p:nvPr/>
            </p:nvGrpSpPr>
            <p:grpSpPr>
              <a:xfrm>
                <a:off x="2143685" y="4704238"/>
                <a:ext cx="1502130" cy="125100"/>
                <a:chOff x="1550610" y="4929675"/>
                <a:chExt cx="1502130" cy="125100"/>
              </a:xfrm>
            </p:grpSpPr>
            <p:sp>
              <p:nvSpPr>
                <p:cNvPr id="638" name="Google Shape;638;p24"/>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639" name="Google Shape;639;p24"/>
                <p:cNvCxnSpPr>
                  <a:stCxn id="638" idx="6"/>
                  <a:endCxn id="640"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640" name="Google Shape;640;p24"/>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3"/>
          <p:cNvSpPr/>
          <p:nvPr/>
        </p:nvSpPr>
        <p:spPr>
          <a:xfrm>
            <a:off x="237399" y="230425"/>
            <a:ext cx="8650800" cy="4680000"/>
          </a:xfrm>
          <a:prstGeom prst="roundRect">
            <a:avLst>
              <a:gd name="adj" fmla="val 327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8" name="Google Shape;48;p3"/>
          <p:cNvSpPr txBox="1">
            <a:spLocks noGrp="1"/>
          </p:cNvSpPr>
          <p:nvPr>
            <p:ph type="title"/>
          </p:nvPr>
        </p:nvSpPr>
        <p:spPr>
          <a:xfrm>
            <a:off x="2449650" y="2301488"/>
            <a:ext cx="4244700" cy="16680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200">
                <a:solidFill>
                  <a:srgbClr val="191919"/>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3"/>
          <p:cNvSpPr txBox="1">
            <a:spLocks noGrp="1"/>
          </p:cNvSpPr>
          <p:nvPr>
            <p:ph type="title" idx="2" hasCustomPrompt="1"/>
          </p:nvPr>
        </p:nvSpPr>
        <p:spPr>
          <a:xfrm>
            <a:off x="4079850" y="1430175"/>
            <a:ext cx="984300" cy="58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50" name="Google Shape;50;p3"/>
          <p:cNvGrpSpPr/>
          <p:nvPr/>
        </p:nvGrpSpPr>
        <p:grpSpPr>
          <a:xfrm>
            <a:off x="-778550" y="67525"/>
            <a:ext cx="3966065" cy="4222464"/>
            <a:chOff x="-778550" y="67525"/>
            <a:chExt cx="3966065" cy="4222464"/>
          </a:xfrm>
        </p:grpSpPr>
        <p:grpSp>
          <p:nvGrpSpPr>
            <p:cNvPr id="51" name="Google Shape;51;p3"/>
            <p:cNvGrpSpPr/>
            <p:nvPr/>
          </p:nvGrpSpPr>
          <p:grpSpPr>
            <a:xfrm>
              <a:off x="-778550" y="3210889"/>
              <a:ext cx="1079100" cy="1079100"/>
              <a:chOff x="8359400" y="1569464"/>
              <a:chExt cx="1079100" cy="1079100"/>
            </a:xfrm>
          </p:grpSpPr>
          <p:sp>
            <p:nvSpPr>
              <p:cNvPr id="52" name="Google Shape;52;p3"/>
              <p:cNvSpPr/>
              <p:nvPr/>
            </p:nvSpPr>
            <p:spPr>
              <a:xfrm>
                <a:off x="8800721" y="2010786"/>
                <a:ext cx="196500" cy="19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3" name="Google Shape;53;p3"/>
              <p:cNvSpPr/>
              <p:nvPr/>
            </p:nvSpPr>
            <p:spPr>
              <a:xfrm>
                <a:off x="8751793" y="1961857"/>
                <a:ext cx="294300" cy="29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4" name="Google Shape;54;p3"/>
              <p:cNvSpPr/>
              <p:nvPr/>
            </p:nvSpPr>
            <p:spPr>
              <a:xfrm>
                <a:off x="8702543" y="1912607"/>
                <a:ext cx="392700" cy="392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5" name="Google Shape;55;p3"/>
              <p:cNvSpPr/>
              <p:nvPr/>
            </p:nvSpPr>
            <p:spPr>
              <a:xfrm>
                <a:off x="8653614" y="1863679"/>
                <a:ext cx="490500" cy="49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6" name="Google Shape;56;p3"/>
              <p:cNvSpPr/>
              <p:nvPr/>
            </p:nvSpPr>
            <p:spPr>
              <a:xfrm>
                <a:off x="8604686" y="1814750"/>
                <a:ext cx="588300" cy="58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7" name="Google Shape;57;p3"/>
              <p:cNvSpPr/>
              <p:nvPr/>
            </p:nvSpPr>
            <p:spPr>
              <a:xfrm>
                <a:off x="8555436" y="1765500"/>
                <a:ext cx="687000" cy="68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8" name="Google Shape;58;p3"/>
              <p:cNvSpPr/>
              <p:nvPr/>
            </p:nvSpPr>
            <p:spPr>
              <a:xfrm>
                <a:off x="8506507" y="1716571"/>
                <a:ext cx="784800" cy="78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9" name="Google Shape;59;p3"/>
              <p:cNvSpPr/>
              <p:nvPr/>
            </p:nvSpPr>
            <p:spPr>
              <a:xfrm>
                <a:off x="8457257" y="1667321"/>
                <a:ext cx="883200" cy="88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60" name="Google Shape;60;p3"/>
              <p:cNvSpPr/>
              <p:nvPr/>
            </p:nvSpPr>
            <p:spPr>
              <a:xfrm>
                <a:off x="8408328" y="1618393"/>
                <a:ext cx="981000" cy="98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61" name="Google Shape;61;p3"/>
              <p:cNvSpPr/>
              <p:nvPr/>
            </p:nvSpPr>
            <p:spPr>
              <a:xfrm>
                <a:off x="8359400" y="1569464"/>
                <a:ext cx="1079100" cy="107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62" name="Google Shape;62;p3"/>
            <p:cNvGrpSpPr/>
            <p:nvPr/>
          </p:nvGrpSpPr>
          <p:grpSpPr>
            <a:xfrm>
              <a:off x="1092310" y="67525"/>
              <a:ext cx="2095205" cy="350538"/>
              <a:chOff x="1550610" y="4704238"/>
              <a:chExt cx="2095205" cy="350538"/>
            </a:xfrm>
          </p:grpSpPr>
          <p:grpSp>
            <p:nvGrpSpPr>
              <p:cNvPr id="63" name="Google Shape;63;p3"/>
              <p:cNvGrpSpPr/>
              <p:nvPr/>
            </p:nvGrpSpPr>
            <p:grpSpPr>
              <a:xfrm>
                <a:off x="1550610" y="4929675"/>
                <a:ext cx="1502130" cy="125100"/>
                <a:chOff x="1550610" y="4929675"/>
                <a:chExt cx="1502130" cy="125100"/>
              </a:xfrm>
            </p:grpSpPr>
            <p:sp>
              <p:nvSpPr>
                <p:cNvPr id="64" name="Google Shape;64;p3"/>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65" name="Google Shape;65;p3"/>
                <p:cNvCxnSpPr>
                  <a:stCxn id="64" idx="6"/>
                  <a:endCxn id="66"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66" name="Google Shape;66;p3"/>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67" name="Google Shape;67;p3"/>
              <p:cNvGrpSpPr/>
              <p:nvPr/>
            </p:nvGrpSpPr>
            <p:grpSpPr>
              <a:xfrm>
                <a:off x="2143685" y="4704238"/>
                <a:ext cx="1502130" cy="125100"/>
                <a:chOff x="1550610" y="4929675"/>
                <a:chExt cx="1502130" cy="125100"/>
              </a:xfrm>
            </p:grpSpPr>
            <p:sp>
              <p:nvSpPr>
                <p:cNvPr id="68" name="Google Shape;68;p3"/>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69" name="Google Shape;69;p3"/>
                <p:cNvCxnSpPr>
                  <a:stCxn id="68" idx="6"/>
                  <a:endCxn id="70"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70" name="Google Shape;70;p3"/>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grpSp>
      <p:grpSp>
        <p:nvGrpSpPr>
          <p:cNvPr id="71" name="Google Shape;71;p3"/>
          <p:cNvGrpSpPr/>
          <p:nvPr/>
        </p:nvGrpSpPr>
        <p:grpSpPr>
          <a:xfrm>
            <a:off x="4256875" y="4"/>
            <a:ext cx="4890364" cy="4975596"/>
            <a:chOff x="4256875" y="4"/>
            <a:chExt cx="4890364" cy="4975596"/>
          </a:xfrm>
        </p:grpSpPr>
        <p:grpSp>
          <p:nvGrpSpPr>
            <p:cNvPr id="72" name="Google Shape;72;p3"/>
            <p:cNvGrpSpPr/>
            <p:nvPr/>
          </p:nvGrpSpPr>
          <p:grpSpPr>
            <a:xfrm rot="10800000" flipH="1">
              <a:off x="8710536" y="4"/>
              <a:ext cx="436703" cy="923225"/>
              <a:chOff x="4794250" y="3765054"/>
              <a:chExt cx="436703" cy="923225"/>
            </a:xfrm>
          </p:grpSpPr>
          <p:sp>
            <p:nvSpPr>
              <p:cNvPr id="73" name="Google Shape;73;p3"/>
              <p:cNvSpPr/>
              <p:nvPr/>
            </p:nvSpPr>
            <p:spPr>
              <a:xfrm>
                <a:off x="4794250" y="3765054"/>
                <a:ext cx="436703" cy="492633"/>
              </a:xfrm>
              <a:custGeom>
                <a:avLst/>
                <a:gdLst/>
                <a:ahLst/>
                <a:cxnLst/>
                <a:rect l="l" t="t" r="r" b="b"/>
                <a:pathLst>
                  <a:path w="436703" h="492633" extrusionOk="0">
                    <a:moveTo>
                      <a:pt x="436704" y="0"/>
                    </a:moveTo>
                    <a:lnTo>
                      <a:pt x="0" y="438477"/>
                    </a:lnTo>
                    <a:lnTo>
                      <a:pt x="0" y="492634"/>
                    </a:lnTo>
                    <a:lnTo>
                      <a:pt x="436704" y="54061"/>
                    </a:lnTo>
                    <a:lnTo>
                      <a:pt x="43670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a:off x="4794250" y="3889234"/>
                <a:ext cx="436703" cy="492633"/>
              </a:xfrm>
              <a:custGeom>
                <a:avLst/>
                <a:gdLst/>
                <a:ahLst/>
                <a:cxnLst/>
                <a:rect l="l" t="t" r="r" b="b"/>
                <a:pathLst>
                  <a:path w="436703" h="492633" extrusionOk="0">
                    <a:moveTo>
                      <a:pt x="0" y="438477"/>
                    </a:moveTo>
                    <a:lnTo>
                      <a:pt x="0" y="492633"/>
                    </a:lnTo>
                    <a:lnTo>
                      <a:pt x="436704" y="54061"/>
                    </a:lnTo>
                    <a:lnTo>
                      <a:pt x="436704" y="0"/>
                    </a:lnTo>
                    <a:lnTo>
                      <a:pt x="0" y="4384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3"/>
              <p:cNvSpPr/>
              <p:nvPr/>
            </p:nvSpPr>
            <p:spPr>
              <a:xfrm>
                <a:off x="4794250" y="4013414"/>
                <a:ext cx="436703" cy="492633"/>
              </a:xfrm>
              <a:custGeom>
                <a:avLst/>
                <a:gdLst/>
                <a:ahLst/>
                <a:cxnLst/>
                <a:rect l="l" t="t" r="r" b="b"/>
                <a:pathLst>
                  <a:path w="436703" h="492633" extrusionOk="0">
                    <a:moveTo>
                      <a:pt x="0" y="438572"/>
                    </a:moveTo>
                    <a:lnTo>
                      <a:pt x="0" y="492634"/>
                    </a:lnTo>
                    <a:lnTo>
                      <a:pt x="436704" y="54061"/>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3"/>
              <p:cNvSpPr/>
              <p:nvPr/>
            </p:nvSpPr>
            <p:spPr>
              <a:xfrm>
                <a:off x="4794250" y="4137594"/>
                <a:ext cx="436703" cy="492633"/>
              </a:xfrm>
              <a:custGeom>
                <a:avLst/>
                <a:gdLst/>
                <a:ahLst/>
                <a:cxnLst/>
                <a:rect l="l" t="t" r="r" b="b"/>
                <a:pathLst>
                  <a:path w="436703" h="492633" extrusionOk="0">
                    <a:moveTo>
                      <a:pt x="0" y="438572"/>
                    </a:moveTo>
                    <a:lnTo>
                      <a:pt x="0" y="492633"/>
                    </a:lnTo>
                    <a:lnTo>
                      <a:pt x="436704" y="54156"/>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4806317" y="4261773"/>
                <a:ext cx="424636" cy="426505"/>
              </a:xfrm>
              <a:custGeom>
                <a:avLst/>
                <a:gdLst/>
                <a:ahLst/>
                <a:cxnLst/>
                <a:rect l="l" t="t" r="r" b="b"/>
                <a:pathLst>
                  <a:path w="424636" h="426505" extrusionOk="0">
                    <a:moveTo>
                      <a:pt x="0" y="426506"/>
                    </a:moveTo>
                    <a:lnTo>
                      <a:pt x="53875" y="426506"/>
                    </a:lnTo>
                    <a:lnTo>
                      <a:pt x="424637" y="54061"/>
                    </a:lnTo>
                    <a:lnTo>
                      <a:pt x="424637" y="0"/>
                    </a:lnTo>
                    <a:lnTo>
                      <a:pt x="0" y="4265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4929936" y="4385953"/>
                <a:ext cx="301017" cy="302325"/>
              </a:xfrm>
              <a:custGeom>
                <a:avLst/>
                <a:gdLst/>
                <a:ahLst/>
                <a:cxnLst/>
                <a:rect l="l" t="t" r="r" b="b"/>
                <a:pathLst>
                  <a:path w="301017" h="302325" extrusionOk="0">
                    <a:moveTo>
                      <a:pt x="0" y="302326"/>
                    </a:moveTo>
                    <a:lnTo>
                      <a:pt x="53875" y="302326"/>
                    </a:lnTo>
                    <a:lnTo>
                      <a:pt x="301018" y="54156"/>
                    </a:lnTo>
                    <a:lnTo>
                      <a:pt x="301018" y="0"/>
                    </a:lnTo>
                    <a:lnTo>
                      <a:pt x="0" y="3023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5053554" y="4510133"/>
                <a:ext cx="177399" cy="178146"/>
              </a:xfrm>
              <a:custGeom>
                <a:avLst/>
                <a:gdLst/>
                <a:ahLst/>
                <a:cxnLst/>
                <a:rect l="l" t="t" r="r" b="b"/>
                <a:pathLst>
                  <a:path w="177399" h="178146" extrusionOk="0">
                    <a:moveTo>
                      <a:pt x="0" y="178146"/>
                    </a:moveTo>
                    <a:lnTo>
                      <a:pt x="53875" y="178146"/>
                    </a:lnTo>
                    <a:lnTo>
                      <a:pt x="177399" y="54157"/>
                    </a:lnTo>
                    <a:lnTo>
                      <a:pt x="177399" y="0"/>
                    </a:lnTo>
                    <a:lnTo>
                      <a:pt x="0" y="1781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 name="Google Shape;80;p3"/>
            <p:cNvGrpSpPr/>
            <p:nvPr/>
          </p:nvGrpSpPr>
          <p:grpSpPr>
            <a:xfrm>
              <a:off x="4256875" y="4850500"/>
              <a:ext cx="469100" cy="125100"/>
              <a:chOff x="4540000" y="294675"/>
              <a:chExt cx="469100" cy="125100"/>
            </a:xfrm>
          </p:grpSpPr>
          <p:sp>
            <p:nvSpPr>
              <p:cNvPr id="81" name="Google Shape;81;p3"/>
              <p:cNvSpPr/>
              <p:nvPr/>
            </p:nvSpPr>
            <p:spPr>
              <a:xfrm rot="-5400000">
                <a:off x="45316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82" name="Google Shape;82;p3"/>
              <p:cNvSpPr/>
              <p:nvPr/>
            </p:nvSpPr>
            <p:spPr>
              <a:xfrm rot="-5400000">
                <a:off x="47120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83" name="Google Shape;83;p3"/>
              <p:cNvSpPr/>
              <p:nvPr/>
            </p:nvSpPr>
            <p:spPr>
              <a:xfrm rot="-5400000">
                <a:off x="48924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2" name="Google Shape;102;p5"/>
          <p:cNvSpPr txBox="1">
            <a:spLocks noGrp="1"/>
          </p:cNvSpPr>
          <p:nvPr>
            <p:ph type="subTitle" idx="1"/>
          </p:nvPr>
        </p:nvSpPr>
        <p:spPr>
          <a:xfrm>
            <a:off x="1137963" y="2838827"/>
            <a:ext cx="3010800" cy="12237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03" name="Google Shape;103;p5"/>
          <p:cNvSpPr txBox="1">
            <a:spLocks noGrp="1"/>
          </p:cNvSpPr>
          <p:nvPr>
            <p:ph type="subTitle" idx="2"/>
          </p:nvPr>
        </p:nvSpPr>
        <p:spPr>
          <a:xfrm>
            <a:off x="4995237" y="2838827"/>
            <a:ext cx="3010800" cy="1223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04" name="Google Shape;104;p5"/>
          <p:cNvSpPr txBox="1">
            <a:spLocks noGrp="1"/>
          </p:cNvSpPr>
          <p:nvPr>
            <p:ph type="subTitle" idx="3"/>
          </p:nvPr>
        </p:nvSpPr>
        <p:spPr>
          <a:xfrm>
            <a:off x="1137976" y="2518350"/>
            <a:ext cx="3010800" cy="401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Plus Jakarta Sans"/>
              <a:buNone/>
              <a:defRPr sz="1800" b="1">
                <a:solidFill>
                  <a:schemeClr val="dk1"/>
                </a:solidFill>
                <a:latin typeface="Plus Jakarta Sans"/>
                <a:ea typeface="Plus Jakarta Sans"/>
                <a:cs typeface="Plus Jakarta Sans"/>
                <a:sym typeface="Plus Jakarta Sans"/>
              </a:defRPr>
            </a:lvl1pPr>
            <a:lvl2pPr lvl="1"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2pPr>
            <a:lvl3pPr lvl="2"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3pPr>
            <a:lvl4pPr lvl="3"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4pPr>
            <a:lvl5pPr lvl="4"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5pPr>
            <a:lvl6pPr lvl="5"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6pPr>
            <a:lvl7pPr lvl="6"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7pPr>
            <a:lvl8pPr lvl="7"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8pPr>
            <a:lvl9pPr lvl="8"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9pPr>
          </a:lstStyle>
          <a:p>
            <a:endParaRPr/>
          </a:p>
        </p:txBody>
      </p:sp>
      <p:sp>
        <p:nvSpPr>
          <p:cNvPr id="105" name="Google Shape;105;p5"/>
          <p:cNvSpPr txBox="1">
            <a:spLocks noGrp="1"/>
          </p:cNvSpPr>
          <p:nvPr>
            <p:ph type="subTitle" idx="4"/>
          </p:nvPr>
        </p:nvSpPr>
        <p:spPr>
          <a:xfrm>
            <a:off x="4995235" y="2518350"/>
            <a:ext cx="3010800" cy="401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Plus Jakarta Sans"/>
              <a:buNone/>
              <a:defRPr sz="1800" b="1">
                <a:solidFill>
                  <a:schemeClr val="dk1"/>
                </a:solidFill>
                <a:latin typeface="Plus Jakarta Sans"/>
                <a:ea typeface="Plus Jakarta Sans"/>
                <a:cs typeface="Plus Jakarta Sans"/>
                <a:sym typeface="Plus Jakarta Sans"/>
              </a:defRPr>
            </a:lvl1pPr>
            <a:lvl2pPr lvl="1"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2pPr>
            <a:lvl3pPr lvl="2"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3pPr>
            <a:lvl4pPr lvl="3"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4pPr>
            <a:lvl5pPr lvl="4"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5pPr>
            <a:lvl6pPr lvl="5"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6pPr>
            <a:lvl7pPr lvl="6"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7pPr>
            <a:lvl8pPr lvl="7"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8pPr>
            <a:lvl9pPr lvl="8"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9pPr>
          </a:lstStyle>
          <a:p>
            <a:endParaRPr/>
          </a:p>
        </p:txBody>
      </p:sp>
      <p:grpSp>
        <p:nvGrpSpPr>
          <p:cNvPr id="106" name="Google Shape;106;p5"/>
          <p:cNvGrpSpPr/>
          <p:nvPr/>
        </p:nvGrpSpPr>
        <p:grpSpPr>
          <a:xfrm rot="-5400000">
            <a:off x="922756" y="-92435"/>
            <a:ext cx="264435" cy="665216"/>
            <a:chOff x="8625081" y="258015"/>
            <a:chExt cx="264435" cy="665216"/>
          </a:xfrm>
        </p:grpSpPr>
        <p:sp>
          <p:nvSpPr>
            <p:cNvPr id="107" name="Google Shape;107;p5"/>
            <p:cNvSpPr/>
            <p:nvPr/>
          </p:nvSpPr>
          <p:spPr>
            <a:xfrm>
              <a:off x="8625081" y="2580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8625081" y="658815"/>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 name="Google Shape;109;p5"/>
          <p:cNvGrpSpPr/>
          <p:nvPr/>
        </p:nvGrpSpPr>
        <p:grpSpPr>
          <a:xfrm>
            <a:off x="88697" y="425289"/>
            <a:ext cx="9605028" cy="4642001"/>
            <a:chOff x="88697" y="425289"/>
            <a:chExt cx="9605028" cy="4642001"/>
          </a:xfrm>
        </p:grpSpPr>
        <p:grpSp>
          <p:nvGrpSpPr>
            <p:cNvPr id="110" name="Google Shape;110;p5"/>
            <p:cNvGrpSpPr/>
            <p:nvPr/>
          </p:nvGrpSpPr>
          <p:grpSpPr>
            <a:xfrm>
              <a:off x="88697" y="4245253"/>
              <a:ext cx="633676" cy="822037"/>
              <a:chOff x="6758847" y="2443353"/>
              <a:chExt cx="633676" cy="822037"/>
            </a:xfrm>
          </p:grpSpPr>
          <p:sp>
            <p:nvSpPr>
              <p:cNvPr id="111" name="Google Shape;111;p5"/>
              <p:cNvSpPr/>
              <p:nvPr/>
            </p:nvSpPr>
            <p:spPr>
              <a:xfrm>
                <a:off x="6758847" y="2443353"/>
                <a:ext cx="633676" cy="446553"/>
              </a:xfrm>
              <a:custGeom>
                <a:avLst/>
                <a:gdLst/>
                <a:ahLst/>
                <a:cxnLst/>
                <a:rect l="l" t="t" r="r" b="b"/>
                <a:pathLst>
                  <a:path w="633676" h="446553" extrusionOk="0">
                    <a:moveTo>
                      <a:pt x="316886" y="446553"/>
                    </a:moveTo>
                    <a:lnTo>
                      <a:pt x="316886" y="446553"/>
                    </a:lnTo>
                    <a:cubicBezTo>
                      <a:pt x="141862" y="446553"/>
                      <a:pt x="0" y="304701"/>
                      <a:pt x="0" y="129785"/>
                    </a:cubicBezTo>
                    <a:lnTo>
                      <a:pt x="0" y="0"/>
                    </a:lnTo>
                    <a:lnTo>
                      <a:pt x="633677" y="0"/>
                    </a:lnTo>
                    <a:lnTo>
                      <a:pt x="633677" y="129785"/>
                    </a:lnTo>
                    <a:cubicBezTo>
                      <a:pt x="633677" y="304796"/>
                      <a:pt x="491814" y="446553"/>
                      <a:pt x="316886" y="446553"/>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6758847" y="2818742"/>
                <a:ext cx="633676" cy="446648"/>
              </a:xfrm>
              <a:custGeom>
                <a:avLst/>
                <a:gdLst/>
                <a:ahLst/>
                <a:cxnLst/>
                <a:rect l="l" t="t" r="r" b="b"/>
                <a:pathLst>
                  <a:path w="633676" h="446648" extrusionOk="0">
                    <a:moveTo>
                      <a:pt x="316886" y="0"/>
                    </a:moveTo>
                    <a:lnTo>
                      <a:pt x="316886" y="0"/>
                    </a:lnTo>
                    <a:cubicBezTo>
                      <a:pt x="141862" y="0"/>
                      <a:pt x="0" y="141852"/>
                      <a:pt x="0" y="316863"/>
                    </a:cubicBezTo>
                    <a:lnTo>
                      <a:pt x="0" y="446648"/>
                    </a:lnTo>
                    <a:lnTo>
                      <a:pt x="633677" y="446648"/>
                    </a:lnTo>
                    <a:lnTo>
                      <a:pt x="633677" y="316863"/>
                    </a:lnTo>
                    <a:cubicBezTo>
                      <a:pt x="633677" y="141852"/>
                      <a:pt x="491814" y="0"/>
                      <a:pt x="316886" y="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113;p5"/>
            <p:cNvGrpSpPr/>
            <p:nvPr/>
          </p:nvGrpSpPr>
          <p:grpSpPr>
            <a:xfrm>
              <a:off x="8614625" y="425289"/>
              <a:ext cx="1079100" cy="1079100"/>
              <a:chOff x="8359400" y="1569464"/>
              <a:chExt cx="1079100" cy="1079100"/>
            </a:xfrm>
          </p:grpSpPr>
          <p:sp>
            <p:nvSpPr>
              <p:cNvPr id="114" name="Google Shape;114;p5"/>
              <p:cNvSpPr/>
              <p:nvPr/>
            </p:nvSpPr>
            <p:spPr>
              <a:xfrm>
                <a:off x="8800721" y="2010786"/>
                <a:ext cx="196500" cy="19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15" name="Google Shape;115;p5"/>
              <p:cNvSpPr/>
              <p:nvPr/>
            </p:nvSpPr>
            <p:spPr>
              <a:xfrm>
                <a:off x="8751793" y="1961857"/>
                <a:ext cx="294300" cy="29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16" name="Google Shape;116;p5"/>
              <p:cNvSpPr/>
              <p:nvPr/>
            </p:nvSpPr>
            <p:spPr>
              <a:xfrm>
                <a:off x="8702543" y="1912607"/>
                <a:ext cx="392700" cy="392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17" name="Google Shape;117;p5"/>
              <p:cNvSpPr/>
              <p:nvPr/>
            </p:nvSpPr>
            <p:spPr>
              <a:xfrm>
                <a:off x="8653614" y="1863679"/>
                <a:ext cx="490500" cy="49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18" name="Google Shape;118;p5"/>
              <p:cNvSpPr/>
              <p:nvPr/>
            </p:nvSpPr>
            <p:spPr>
              <a:xfrm>
                <a:off x="8604686" y="1814750"/>
                <a:ext cx="588300" cy="58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19" name="Google Shape;119;p5"/>
              <p:cNvSpPr/>
              <p:nvPr/>
            </p:nvSpPr>
            <p:spPr>
              <a:xfrm>
                <a:off x="8555436" y="1765500"/>
                <a:ext cx="687000" cy="68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20" name="Google Shape;120;p5"/>
              <p:cNvSpPr/>
              <p:nvPr/>
            </p:nvSpPr>
            <p:spPr>
              <a:xfrm>
                <a:off x="8506507" y="1716571"/>
                <a:ext cx="784800" cy="78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21" name="Google Shape;121;p5"/>
              <p:cNvSpPr/>
              <p:nvPr/>
            </p:nvSpPr>
            <p:spPr>
              <a:xfrm>
                <a:off x="8457257" y="1667321"/>
                <a:ext cx="883200" cy="88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22" name="Google Shape;122;p5"/>
              <p:cNvSpPr/>
              <p:nvPr/>
            </p:nvSpPr>
            <p:spPr>
              <a:xfrm>
                <a:off x="8408328" y="1618393"/>
                <a:ext cx="981000" cy="98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23" name="Google Shape;123;p5"/>
              <p:cNvSpPr/>
              <p:nvPr/>
            </p:nvSpPr>
            <p:spPr>
              <a:xfrm>
                <a:off x="8359400" y="1569464"/>
                <a:ext cx="1079100" cy="107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5"/>
        <p:cNvGrpSpPr/>
        <p:nvPr/>
      </p:nvGrpSpPr>
      <p:grpSpPr>
        <a:xfrm>
          <a:off x="0" y="0"/>
          <a:ext cx="0" cy="0"/>
          <a:chOff x="0" y="0"/>
          <a:chExt cx="0" cy="0"/>
        </a:xfrm>
      </p:grpSpPr>
      <p:sp>
        <p:nvSpPr>
          <p:cNvPr id="146" name="Google Shape;146;p7"/>
          <p:cNvSpPr/>
          <p:nvPr/>
        </p:nvSpPr>
        <p:spPr>
          <a:xfrm>
            <a:off x="237400" y="230425"/>
            <a:ext cx="4574400" cy="4680000"/>
          </a:xfrm>
          <a:prstGeom prst="roundRect">
            <a:avLst>
              <a:gd name="adj" fmla="val 3125"/>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47" name="Google Shape;147;p7"/>
          <p:cNvSpPr txBox="1">
            <a:spLocks noGrp="1"/>
          </p:cNvSpPr>
          <p:nvPr>
            <p:ph type="title"/>
          </p:nvPr>
        </p:nvSpPr>
        <p:spPr>
          <a:xfrm>
            <a:off x="722375" y="539500"/>
            <a:ext cx="38496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8" name="Google Shape;148;p7"/>
          <p:cNvSpPr txBox="1">
            <a:spLocks noGrp="1"/>
          </p:cNvSpPr>
          <p:nvPr>
            <p:ph type="body" idx="1"/>
          </p:nvPr>
        </p:nvSpPr>
        <p:spPr>
          <a:xfrm>
            <a:off x="722375" y="2252550"/>
            <a:ext cx="3849600" cy="171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49" name="Google Shape;149;p7"/>
          <p:cNvSpPr>
            <a:spLocks noGrp="1"/>
          </p:cNvSpPr>
          <p:nvPr>
            <p:ph type="pic" idx="2"/>
          </p:nvPr>
        </p:nvSpPr>
        <p:spPr>
          <a:xfrm>
            <a:off x="5036700" y="231700"/>
            <a:ext cx="3849600" cy="4680000"/>
          </a:xfrm>
          <a:prstGeom prst="roundRect">
            <a:avLst>
              <a:gd name="adj" fmla="val 5084"/>
            </a:avLst>
          </a:prstGeom>
          <a:noFill/>
          <a:ln>
            <a:noFill/>
          </a:ln>
        </p:spPr>
      </p:sp>
      <p:grpSp>
        <p:nvGrpSpPr>
          <p:cNvPr id="150" name="Google Shape;150;p7"/>
          <p:cNvGrpSpPr/>
          <p:nvPr/>
        </p:nvGrpSpPr>
        <p:grpSpPr>
          <a:xfrm>
            <a:off x="383975" y="4834938"/>
            <a:ext cx="469100" cy="125100"/>
            <a:chOff x="4540000" y="294675"/>
            <a:chExt cx="469100" cy="125100"/>
          </a:xfrm>
        </p:grpSpPr>
        <p:sp>
          <p:nvSpPr>
            <p:cNvPr id="151" name="Google Shape;151;p7"/>
            <p:cNvSpPr/>
            <p:nvPr/>
          </p:nvSpPr>
          <p:spPr>
            <a:xfrm rot="-5400000">
              <a:off x="45316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52" name="Google Shape;152;p7"/>
            <p:cNvSpPr/>
            <p:nvPr/>
          </p:nvSpPr>
          <p:spPr>
            <a:xfrm rot="-5400000">
              <a:off x="47120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53" name="Google Shape;153;p7"/>
            <p:cNvSpPr/>
            <p:nvPr/>
          </p:nvSpPr>
          <p:spPr>
            <a:xfrm rot="-5400000">
              <a:off x="48924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154" name="Google Shape;154;p7"/>
          <p:cNvGrpSpPr/>
          <p:nvPr/>
        </p:nvGrpSpPr>
        <p:grpSpPr>
          <a:xfrm>
            <a:off x="2116735" y="94513"/>
            <a:ext cx="2095205" cy="350538"/>
            <a:chOff x="1550610" y="4704238"/>
            <a:chExt cx="2095205" cy="350538"/>
          </a:xfrm>
        </p:grpSpPr>
        <p:grpSp>
          <p:nvGrpSpPr>
            <p:cNvPr id="155" name="Google Shape;155;p7"/>
            <p:cNvGrpSpPr/>
            <p:nvPr/>
          </p:nvGrpSpPr>
          <p:grpSpPr>
            <a:xfrm>
              <a:off x="1550610" y="4929675"/>
              <a:ext cx="1502130" cy="125100"/>
              <a:chOff x="1550610" y="4929675"/>
              <a:chExt cx="1502130" cy="125100"/>
            </a:xfrm>
          </p:grpSpPr>
          <p:sp>
            <p:nvSpPr>
              <p:cNvPr id="156" name="Google Shape;156;p7"/>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157" name="Google Shape;157;p7"/>
              <p:cNvCxnSpPr>
                <a:stCxn id="156" idx="6"/>
                <a:endCxn id="158"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158" name="Google Shape;158;p7"/>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159" name="Google Shape;159;p7"/>
            <p:cNvGrpSpPr/>
            <p:nvPr/>
          </p:nvGrpSpPr>
          <p:grpSpPr>
            <a:xfrm>
              <a:off x="2143685" y="4704238"/>
              <a:ext cx="1502130" cy="125100"/>
              <a:chOff x="1550610" y="4929675"/>
              <a:chExt cx="1502130" cy="125100"/>
            </a:xfrm>
          </p:grpSpPr>
          <p:sp>
            <p:nvSpPr>
              <p:cNvPr id="160" name="Google Shape;160;p7"/>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161" name="Google Shape;161;p7"/>
              <p:cNvCxnSpPr>
                <a:stCxn id="160" idx="6"/>
                <a:endCxn id="162"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162" name="Google Shape;162;p7"/>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3"/>
        <p:cNvGrpSpPr/>
        <p:nvPr/>
      </p:nvGrpSpPr>
      <p:grpSpPr>
        <a:xfrm>
          <a:off x="0" y="0"/>
          <a:ext cx="0" cy="0"/>
          <a:chOff x="0" y="0"/>
          <a:chExt cx="0" cy="0"/>
        </a:xfrm>
      </p:grpSpPr>
      <p:sp>
        <p:nvSpPr>
          <p:cNvPr id="164" name="Google Shape;164;p8"/>
          <p:cNvSpPr/>
          <p:nvPr/>
        </p:nvSpPr>
        <p:spPr>
          <a:xfrm>
            <a:off x="237399" y="230425"/>
            <a:ext cx="8650800" cy="4680000"/>
          </a:xfrm>
          <a:prstGeom prst="roundRect">
            <a:avLst>
              <a:gd name="adj" fmla="val 327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65" name="Google Shape;165;p8"/>
          <p:cNvSpPr txBox="1">
            <a:spLocks noGrp="1"/>
          </p:cNvSpPr>
          <p:nvPr>
            <p:ph type="title"/>
          </p:nvPr>
        </p:nvSpPr>
        <p:spPr>
          <a:xfrm>
            <a:off x="1881150" y="1028700"/>
            <a:ext cx="5381700" cy="308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166" name="Google Shape;166;p8"/>
          <p:cNvGrpSpPr/>
          <p:nvPr/>
        </p:nvGrpSpPr>
        <p:grpSpPr>
          <a:xfrm>
            <a:off x="1257548" y="94513"/>
            <a:ext cx="2095205" cy="350538"/>
            <a:chOff x="1550610" y="4704238"/>
            <a:chExt cx="2095205" cy="350538"/>
          </a:xfrm>
        </p:grpSpPr>
        <p:grpSp>
          <p:nvGrpSpPr>
            <p:cNvPr id="167" name="Google Shape;167;p8"/>
            <p:cNvGrpSpPr/>
            <p:nvPr/>
          </p:nvGrpSpPr>
          <p:grpSpPr>
            <a:xfrm>
              <a:off x="1550610" y="4929675"/>
              <a:ext cx="1502130" cy="125100"/>
              <a:chOff x="1550610" y="4929675"/>
              <a:chExt cx="1502130" cy="125100"/>
            </a:xfrm>
          </p:grpSpPr>
          <p:sp>
            <p:nvSpPr>
              <p:cNvPr id="168" name="Google Shape;168;p8"/>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169" name="Google Shape;169;p8"/>
              <p:cNvCxnSpPr>
                <a:stCxn id="168" idx="6"/>
                <a:endCxn id="170"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170" name="Google Shape;170;p8"/>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171" name="Google Shape;171;p8"/>
            <p:cNvGrpSpPr/>
            <p:nvPr/>
          </p:nvGrpSpPr>
          <p:grpSpPr>
            <a:xfrm>
              <a:off x="2143685" y="4704238"/>
              <a:ext cx="1502130" cy="125100"/>
              <a:chOff x="1550610" y="4929675"/>
              <a:chExt cx="1502130" cy="125100"/>
            </a:xfrm>
          </p:grpSpPr>
          <p:sp>
            <p:nvSpPr>
              <p:cNvPr id="172" name="Google Shape;172;p8"/>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173" name="Google Shape;173;p8"/>
              <p:cNvCxnSpPr>
                <a:stCxn id="172" idx="6"/>
                <a:endCxn id="174"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174" name="Google Shape;174;p8"/>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grpSp>
        <p:nvGrpSpPr>
          <p:cNvPr id="175" name="Google Shape;175;p8"/>
          <p:cNvGrpSpPr/>
          <p:nvPr/>
        </p:nvGrpSpPr>
        <p:grpSpPr>
          <a:xfrm>
            <a:off x="8710536" y="4220279"/>
            <a:ext cx="436703" cy="923225"/>
            <a:chOff x="4794250" y="3765054"/>
            <a:chExt cx="436703" cy="923225"/>
          </a:xfrm>
        </p:grpSpPr>
        <p:sp>
          <p:nvSpPr>
            <p:cNvPr id="176" name="Google Shape;176;p8"/>
            <p:cNvSpPr/>
            <p:nvPr/>
          </p:nvSpPr>
          <p:spPr>
            <a:xfrm>
              <a:off x="4794250" y="3765054"/>
              <a:ext cx="436703" cy="492633"/>
            </a:xfrm>
            <a:custGeom>
              <a:avLst/>
              <a:gdLst/>
              <a:ahLst/>
              <a:cxnLst/>
              <a:rect l="l" t="t" r="r" b="b"/>
              <a:pathLst>
                <a:path w="436703" h="492633" extrusionOk="0">
                  <a:moveTo>
                    <a:pt x="436704" y="0"/>
                  </a:moveTo>
                  <a:lnTo>
                    <a:pt x="0" y="438477"/>
                  </a:lnTo>
                  <a:lnTo>
                    <a:pt x="0" y="492634"/>
                  </a:lnTo>
                  <a:lnTo>
                    <a:pt x="436704" y="54061"/>
                  </a:lnTo>
                  <a:lnTo>
                    <a:pt x="43670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8"/>
            <p:cNvSpPr/>
            <p:nvPr/>
          </p:nvSpPr>
          <p:spPr>
            <a:xfrm>
              <a:off x="4794250" y="3889234"/>
              <a:ext cx="436703" cy="492633"/>
            </a:xfrm>
            <a:custGeom>
              <a:avLst/>
              <a:gdLst/>
              <a:ahLst/>
              <a:cxnLst/>
              <a:rect l="l" t="t" r="r" b="b"/>
              <a:pathLst>
                <a:path w="436703" h="492633" extrusionOk="0">
                  <a:moveTo>
                    <a:pt x="0" y="438477"/>
                  </a:moveTo>
                  <a:lnTo>
                    <a:pt x="0" y="492633"/>
                  </a:lnTo>
                  <a:lnTo>
                    <a:pt x="436704" y="54061"/>
                  </a:lnTo>
                  <a:lnTo>
                    <a:pt x="436704" y="0"/>
                  </a:lnTo>
                  <a:lnTo>
                    <a:pt x="0" y="4384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8"/>
            <p:cNvSpPr/>
            <p:nvPr/>
          </p:nvSpPr>
          <p:spPr>
            <a:xfrm>
              <a:off x="4794250" y="4013414"/>
              <a:ext cx="436703" cy="492633"/>
            </a:xfrm>
            <a:custGeom>
              <a:avLst/>
              <a:gdLst/>
              <a:ahLst/>
              <a:cxnLst/>
              <a:rect l="l" t="t" r="r" b="b"/>
              <a:pathLst>
                <a:path w="436703" h="492633" extrusionOk="0">
                  <a:moveTo>
                    <a:pt x="0" y="438572"/>
                  </a:moveTo>
                  <a:lnTo>
                    <a:pt x="0" y="492634"/>
                  </a:lnTo>
                  <a:lnTo>
                    <a:pt x="436704" y="54061"/>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8"/>
            <p:cNvSpPr/>
            <p:nvPr/>
          </p:nvSpPr>
          <p:spPr>
            <a:xfrm>
              <a:off x="4794250" y="4137594"/>
              <a:ext cx="436703" cy="492633"/>
            </a:xfrm>
            <a:custGeom>
              <a:avLst/>
              <a:gdLst/>
              <a:ahLst/>
              <a:cxnLst/>
              <a:rect l="l" t="t" r="r" b="b"/>
              <a:pathLst>
                <a:path w="436703" h="492633" extrusionOk="0">
                  <a:moveTo>
                    <a:pt x="0" y="438572"/>
                  </a:moveTo>
                  <a:lnTo>
                    <a:pt x="0" y="492633"/>
                  </a:lnTo>
                  <a:lnTo>
                    <a:pt x="436704" y="54156"/>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8"/>
            <p:cNvSpPr/>
            <p:nvPr/>
          </p:nvSpPr>
          <p:spPr>
            <a:xfrm>
              <a:off x="4806317" y="4261773"/>
              <a:ext cx="424636" cy="426505"/>
            </a:xfrm>
            <a:custGeom>
              <a:avLst/>
              <a:gdLst/>
              <a:ahLst/>
              <a:cxnLst/>
              <a:rect l="l" t="t" r="r" b="b"/>
              <a:pathLst>
                <a:path w="424636" h="426505" extrusionOk="0">
                  <a:moveTo>
                    <a:pt x="0" y="426506"/>
                  </a:moveTo>
                  <a:lnTo>
                    <a:pt x="53875" y="426506"/>
                  </a:lnTo>
                  <a:lnTo>
                    <a:pt x="424637" y="54061"/>
                  </a:lnTo>
                  <a:lnTo>
                    <a:pt x="424637" y="0"/>
                  </a:lnTo>
                  <a:lnTo>
                    <a:pt x="0" y="4265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8"/>
            <p:cNvSpPr/>
            <p:nvPr/>
          </p:nvSpPr>
          <p:spPr>
            <a:xfrm>
              <a:off x="4929936" y="4385953"/>
              <a:ext cx="301017" cy="302325"/>
            </a:xfrm>
            <a:custGeom>
              <a:avLst/>
              <a:gdLst/>
              <a:ahLst/>
              <a:cxnLst/>
              <a:rect l="l" t="t" r="r" b="b"/>
              <a:pathLst>
                <a:path w="301017" h="302325" extrusionOk="0">
                  <a:moveTo>
                    <a:pt x="0" y="302326"/>
                  </a:moveTo>
                  <a:lnTo>
                    <a:pt x="53875" y="302326"/>
                  </a:lnTo>
                  <a:lnTo>
                    <a:pt x="301018" y="54156"/>
                  </a:lnTo>
                  <a:lnTo>
                    <a:pt x="301018" y="0"/>
                  </a:lnTo>
                  <a:lnTo>
                    <a:pt x="0" y="3023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8"/>
            <p:cNvSpPr/>
            <p:nvPr/>
          </p:nvSpPr>
          <p:spPr>
            <a:xfrm>
              <a:off x="5053554" y="4510133"/>
              <a:ext cx="177399" cy="178146"/>
            </a:xfrm>
            <a:custGeom>
              <a:avLst/>
              <a:gdLst/>
              <a:ahLst/>
              <a:cxnLst/>
              <a:rect l="l" t="t" r="r" b="b"/>
              <a:pathLst>
                <a:path w="177399" h="178146" extrusionOk="0">
                  <a:moveTo>
                    <a:pt x="0" y="178146"/>
                  </a:moveTo>
                  <a:lnTo>
                    <a:pt x="53875" y="178146"/>
                  </a:lnTo>
                  <a:lnTo>
                    <a:pt x="177399" y="54157"/>
                  </a:lnTo>
                  <a:lnTo>
                    <a:pt x="177399" y="0"/>
                  </a:lnTo>
                  <a:lnTo>
                    <a:pt x="0" y="1781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3"/>
        <p:cNvGrpSpPr/>
        <p:nvPr/>
      </p:nvGrpSpPr>
      <p:grpSpPr>
        <a:xfrm>
          <a:off x="0" y="0"/>
          <a:ext cx="0" cy="0"/>
          <a:chOff x="0" y="0"/>
          <a:chExt cx="0" cy="0"/>
        </a:xfrm>
      </p:grpSpPr>
      <p:sp>
        <p:nvSpPr>
          <p:cNvPr id="184" name="Google Shape;184;p9"/>
          <p:cNvSpPr/>
          <p:nvPr/>
        </p:nvSpPr>
        <p:spPr>
          <a:xfrm>
            <a:off x="237399" y="230425"/>
            <a:ext cx="8650800" cy="4680000"/>
          </a:xfrm>
          <a:prstGeom prst="roundRect">
            <a:avLst>
              <a:gd name="adj" fmla="val 327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85" name="Google Shape;185;p9"/>
          <p:cNvSpPr txBox="1">
            <a:spLocks noGrp="1"/>
          </p:cNvSpPr>
          <p:nvPr>
            <p:ph type="title"/>
          </p:nvPr>
        </p:nvSpPr>
        <p:spPr>
          <a:xfrm>
            <a:off x="2549400" y="1509325"/>
            <a:ext cx="4045200" cy="889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86" name="Google Shape;186;p9"/>
          <p:cNvSpPr txBox="1">
            <a:spLocks noGrp="1"/>
          </p:cNvSpPr>
          <p:nvPr>
            <p:ph type="subTitle" idx="1"/>
          </p:nvPr>
        </p:nvSpPr>
        <p:spPr>
          <a:xfrm>
            <a:off x="2549400" y="2399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grpSp>
        <p:nvGrpSpPr>
          <p:cNvPr id="187" name="Google Shape;187;p9"/>
          <p:cNvGrpSpPr/>
          <p:nvPr/>
        </p:nvGrpSpPr>
        <p:grpSpPr>
          <a:xfrm>
            <a:off x="383975" y="4834938"/>
            <a:ext cx="469100" cy="125100"/>
            <a:chOff x="4540000" y="294675"/>
            <a:chExt cx="469100" cy="125100"/>
          </a:xfrm>
        </p:grpSpPr>
        <p:sp>
          <p:nvSpPr>
            <p:cNvPr id="188" name="Google Shape;188;p9"/>
            <p:cNvSpPr/>
            <p:nvPr/>
          </p:nvSpPr>
          <p:spPr>
            <a:xfrm rot="-5400000">
              <a:off x="45316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89" name="Google Shape;189;p9"/>
            <p:cNvSpPr/>
            <p:nvPr/>
          </p:nvSpPr>
          <p:spPr>
            <a:xfrm rot="-5400000">
              <a:off x="47120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90" name="Google Shape;190;p9"/>
            <p:cNvSpPr/>
            <p:nvPr/>
          </p:nvSpPr>
          <p:spPr>
            <a:xfrm rot="-5400000">
              <a:off x="48924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191" name="Google Shape;191;p9"/>
          <p:cNvGrpSpPr/>
          <p:nvPr/>
        </p:nvGrpSpPr>
        <p:grpSpPr>
          <a:xfrm>
            <a:off x="88697" y="128478"/>
            <a:ext cx="9605028" cy="1375911"/>
            <a:chOff x="88697" y="128478"/>
            <a:chExt cx="9605028" cy="1375911"/>
          </a:xfrm>
        </p:grpSpPr>
        <p:grpSp>
          <p:nvGrpSpPr>
            <p:cNvPr id="192" name="Google Shape;192;p9"/>
            <p:cNvGrpSpPr/>
            <p:nvPr/>
          </p:nvGrpSpPr>
          <p:grpSpPr>
            <a:xfrm>
              <a:off x="88697" y="128478"/>
              <a:ext cx="633676" cy="822037"/>
              <a:chOff x="6758847" y="-1673422"/>
              <a:chExt cx="633676" cy="822037"/>
            </a:xfrm>
          </p:grpSpPr>
          <p:sp>
            <p:nvSpPr>
              <p:cNvPr id="193" name="Google Shape;193;p9"/>
              <p:cNvSpPr/>
              <p:nvPr/>
            </p:nvSpPr>
            <p:spPr>
              <a:xfrm>
                <a:off x="6758847" y="-1673422"/>
                <a:ext cx="633676" cy="446553"/>
              </a:xfrm>
              <a:custGeom>
                <a:avLst/>
                <a:gdLst/>
                <a:ahLst/>
                <a:cxnLst/>
                <a:rect l="l" t="t" r="r" b="b"/>
                <a:pathLst>
                  <a:path w="633676" h="446553" extrusionOk="0">
                    <a:moveTo>
                      <a:pt x="316886" y="446553"/>
                    </a:moveTo>
                    <a:lnTo>
                      <a:pt x="316886" y="446553"/>
                    </a:lnTo>
                    <a:cubicBezTo>
                      <a:pt x="141862" y="446553"/>
                      <a:pt x="0" y="304701"/>
                      <a:pt x="0" y="129785"/>
                    </a:cubicBezTo>
                    <a:lnTo>
                      <a:pt x="0" y="0"/>
                    </a:lnTo>
                    <a:lnTo>
                      <a:pt x="633677" y="0"/>
                    </a:lnTo>
                    <a:lnTo>
                      <a:pt x="633677" y="129785"/>
                    </a:lnTo>
                    <a:cubicBezTo>
                      <a:pt x="633677" y="304796"/>
                      <a:pt x="491814" y="446553"/>
                      <a:pt x="316886" y="446553"/>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9"/>
              <p:cNvSpPr/>
              <p:nvPr/>
            </p:nvSpPr>
            <p:spPr>
              <a:xfrm>
                <a:off x="6758847" y="-1298033"/>
                <a:ext cx="633676" cy="446648"/>
              </a:xfrm>
              <a:custGeom>
                <a:avLst/>
                <a:gdLst/>
                <a:ahLst/>
                <a:cxnLst/>
                <a:rect l="l" t="t" r="r" b="b"/>
                <a:pathLst>
                  <a:path w="633676" h="446648" extrusionOk="0">
                    <a:moveTo>
                      <a:pt x="316886" y="0"/>
                    </a:moveTo>
                    <a:lnTo>
                      <a:pt x="316886" y="0"/>
                    </a:lnTo>
                    <a:cubicBezTo>
                      <a:pt x="141862" y="0"/>
                      <a:pt x="0" y="141852"/>
                      <a:pt x="0" y="316863"/>
                    </a:cubicBezTo>
                    <a:lnTo>
                      <a:pt x="0" y="446648"/>
                    </a:lnTo>
                    <a:lnTo>
                      <a:pt x="633677" y="446648"/>
                    </a:lnTo>
                    <a:lnTo>
                      <a:pt x="633677" y="316863"/>
                    </a:lnTo>
                    <a:cubicBezTo>
                      <a:pt x="633677" y="141852"/>
                      <a:pt x="491814" y="0"/>
                      <a:pt x="316886" y="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5" name="Google Shape;195;p9"/>
            <p:cNvGrpSpPr/>
            <p:nvPr/>
          </p:nvGrpSpPr>
          <p:grpSpPr>
            <a:xfrm>
              <a:off x="8614625" y="425289"/>
              <a:ext cx="1079100" cy="1079100"/>
              <a:chOff x="8359400" y="1569464"/>
              <a:chExt cx="1079100" cy="1079100"/>
            </a:xfrm>
          </p:grpSpPr>
          <p:sp>
            <p:nvSpPr>
              <p:cNvPr id="196" name="Google Shape;196;p9"/>
              <p:cNvSpPr/>
              <p:nvPr/>
            </p:nvSpPr>
            <p:spPr>
              <a:xfrm>
                <a:off x="8800721" y="2010786"/>
                <a:ext cx="196500" cy="19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97" name="Google Shape;197;p9"/>
              <p:cNvSpPr/>
              <p:nvPr/>
            </p:nvSpPr>
            <p:spPr>
              <a:xfrm>
                <a:off x="8751793" y="1961857"/>
                <a:ext cx="294300" cy="29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98" name="Google Shape;198;p9"/>
              <p:cNvSpPr/>
              <p:nvPr/>
            </p:nvSpPr>
            <p:spPr>
              <a:xfrm>
                <a:off x="8702543" y="1912607"/>
                <a:ext cx="392700" cy="392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99" name="Google Shape;199;p9"/>
              <p:cNvSpPr/>
              <p:nvPr/>
            </p:nvSpPr>
            <p:spPr>
              <a:xfrm>
                <a:off x="8653614" y="1863679"/>
                <a:ext cx="490500" cy="49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00" name="Google Shape;200;p9"/>
              <p:cNvSpPr/>
              <p:nvPr/>
            </p:nvSpPr>
            <p:spPr>
              <a:xfrm>
                <a:off x="8604686" y="1814750"/>
                <a:ext cx="588300" cy="58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01" name="Google Shape;201;p9"/>
              <p:cNvSpPr/>
              <p:nvPr/>
            </p:nvSpPr>
            <p:spPr>
              <a:xfrm>
                <a:off x="8555436" y="1765500"/>
                <a:ext cx="687000" cy="68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02" name="Google Shape;202;p9"/>
              <p:cNvSpPr/>
              <p:nvPr/>
            </p:nvSpPr>
            <p:spPr>
              <a:xfrm>
                <a:off x="8506507" y="1716571"/>
                <a:ext cx="784800" cy="78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03" name="Google Shape;203;p9"/>
              <p:cNvSpPr/>
              <p:nvPr/>
            </p:nvSpPr>
            <p:spPr>
              <a:xfrm>
                <a:off x="8457257" y="1667321"/>
                <a:ext cx="883200" cy="88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04" name="Google Shape;204;p9"/>
              <p:cNvSpPr/>
              <p:nvPr/>
            </p:nvSpPr>
            <p:spPr>
              <a:xfrm>
                <a:off x="8408328" y="1618393"/>
                <a:ext cx="981000" cy="98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05" name="Google Shape;205;p9"/>
              <p:cNvSpPr/>
              <p:nvPr/>
            </p:nvSpPr>
            <p:spPr>
              <a:xfrm>
                <a:off x="8359400" y="1569464"/>
                <a:ext cx="1079100" cy="107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2"/>
        <p:cNvGrpSpPr/>
        <p:nvPr/>
      </p:nvGrpSpPr>
      <p:grpSpPr>
        <a:xfrm>
          <a:off x="0" y="0"/>
          <a:ext cx="0" cy="0"/>
          <a:chOff x="0" y="0"/>
          <a:chExt cx="0" cy="0"/>
        </a:xfrm>
      </p:grpSpPr>
      <p:sp>
        <p:nvSpPr>
          <p:cNvPr id="253" name="Google Shape;253;p13"/>
          <p:cNvSpPr/>
          <p:nvPr/>
        </p:nvSpPr>
        <p:spPr>
          <a:xfrm>
            <a:off x="237399" y="230425"/>
            <a:ext cx="8650800" cy="4680000"/>
          </a:xfrm>
          <a:prstGeom prst="roundRect">
            <a:avLst>
              <a:gd name="adj" fmla="val 327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54" name="Google Shape;254;p13"/>
          <p:cNvSpPr txBox="1">
            <a:spLocks noGrp="1"/>
          </p:cNvSpPr>
          <p:nvPr>
            <p:ph type="title" hasCustomPrompt="1"/>
          </p:nvPr>
        </p:nvSpPr>
        <p:spPr>
          <a:xfrm>
            <a:off x="2544263" y="1701725"/>
            <a:ext cx="566400" cy="26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55" name="Google Shape;255;p13"/>
          <p:cNvSpPr txBox="1">
            <a:spLocks noGrp="1"/>
          </p:cNvSpPr>
          <p:nvPr>
            <p:ph type="title" idx="2" hasCustomPrompt="1"/>
          </p:nvPr>
        </p:nvSpPr>
        <p:spPr>
          <a:xfrm>
            <a:off x="6000958" y="1701725"/>
            <a:ext cx="566400" cy="26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56" name="Google Shape;256;p13"/>
          <p:cNvSpPr txBox="1">
            <a:spLocks noGrp="1"/>
          </p:cNvSpPr>
          <p:nvPr>
            <p:ph type="title" idx="3" hasCustomPrompt="1"/>
          </p:nvPr>
        </p:nvSpPr>
        <p:spPr>
          <a:xfrm>
            <a:off x="2544263" y="3551250"/>
            <a:ext cx="566400" cy="26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57" name="Google Shape;257;p13"/>
          <p:cNvSpPr txBox="1">
            <a:spLocks noGrp="1"/>
          </p:cNvSpPr>
          <p:nvPr>
            <p:ph type="title" idx="4" hasCustomPrompt="1"/>
          </p:nvPr>
        </p:nvSpPr>
        <p:spPr>
          <a:xfrm>
            <a:off x="6000958" y="3551250"/>
            <a:ext cx="566400" cy="26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58" name="Google Shape;258;p13"/>
          <p:cNvSpPr txBox="1">
            <a:spLocks noGrp="1"/>
          </p:cNvSpPr>
          <p:nvPr>
            <p:ph type="subTitle" idx="1"/>
          </p:nvPr>
        </p:nvSpPr>
        <p:spPr>
          <a:xfrm>
            <a:off x="1502813" y="2156150"/>
            <a:ext cx="26493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2pPr>
            <a:lvl3pPr lvl="2"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3pPr>
            <a:lvl4pPr lvl="3"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4pPr>
            <a:lvl5pPr lvl="4"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5pPr>
            <a:lvl6pPr lvl="5"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6pPr>
            <a:lvl7pPr lvl="6"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7pPr>
            <a:lvl8pPr lvl="7"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8pPr>
            <a:lvl9pPr lvl="8"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9pPr>
          </a:lstStyle>
          <a:p>
            <a:endParaRPr/>
          </a:p>
        </p:txBody>
      </p:sp>
      <p:sp>
        <p:nvSpPr>
          <p:cNvPr id="259" name="Google Shape;259;p13"/>
          <p:cNvSpPr txBox="1">
            <a:spLocks noGrp="1"/>
          </p:cNvSpPr>
          <p:nvPr>
            <p:ph type="subTitle" idx="5"/>
          </p:nvPr>
        </p:nvSpPr>
        <p:spPr>
          <a:xfrm>
            <a:off x="4959508" y="2156150"/>
            <a:ext cx="26493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2pPr>
            <a:lvl3pPr lvl="2"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3pPr>
            <a:lvl4pPr lvl="3"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4pPr>
            <a:lvl5pPr lvl="4"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5pPr>
            <a:lvl6pPr lvl="5"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6pPr>
            <a:lvl7pPr lvl="6"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7pPr>
            <a:lvl8pPr lvl="7"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8pPr>
            <a:lvl9pPr lvl="8"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9pPr>
          </a:lstStyle>
          <a:p>
            <a:endParaRPr/>
          </a:p>
        </p:txBody>
      </p:sp>
      <p:sp>
        <p:nvSpPr>
          <p:cNvPr id="260" name="Google Shape;260;p13"/>
          <p:cNvSpPr txBox="1">
            <a:spLocks noGrp="1"/>
          </p:cNvSpPr>
          <p:nvPr>
            <p:ph type="subTitle" idx="6"/>
          </p:nvPr>
        </p:nvSpPr>
        <p:spPr>
          <a:xfrm>
            <a:off x="1502813" y="4005675"/>
            <a:ext cx="26493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2pPr>
            <a:lvl3pPr lvl="2"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3pPr>
            <a:lvl4pPr lvl="3"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4pPr>
            <a:lvl5pPr lvl="4"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5pPr>
            <a:lvl6pPr lvl="5"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6pPr>
            <a:lvl7pPr lvl="6"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7pPr>
            <a:lvl8pPr lvl="7"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8pPr>
            <a:lvl9pPr lvl="8"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9pPr>
          </a:lstStyle>
          <a:p>
            <a:endParaRPr/>
          </a:p>
        </p:txBody>
      </p:sp>
      <p:sp>
        <p:nvSpPr>
          <p:cNvPr id="261" name="Google Shape;261;p13"/>
          <p:cNvSpPr txBox="1">
            <a:spLocks noGrp="1"/>
          </p:cNvSpPr>
          <p:nvPr>
            <p:ph type="subTitle" idx="7"/>
          </p:nvPr>
        </p:nvSpPr>
        <p:spPr>
          <a:xfrm>
            <a:off x="4959508" y="4005675"/>
            <a:ext cx="26493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2pPr>
            <a:lvl3pPr lvl="2"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3pPr>
            <a:lvl4pPr lvl="3"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4pPr>
            <a:lvl5pPr lvl="4"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5pPr>
            <a:lvl6pPr lvl="5"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6pPr>
            <a:lvl7pPr lvl="6"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7pPr>
            <a:lvl8pPr lvl="7"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8pPr>
            <a:lvl9pPr lvl="8" algn="ctr" rtl="0">
              <a:spcBef>
                <a:spcPts val="0"/>
              </a:spcBef>
              <a:spcAft>
                <a:spcPts val="0"/>
              </a:spcAft>
              <a:buSzPts val="1600"/>
              <a:buFont typeface="Plus Jakarta Sans"/>
              <a:buNone/>
              <a:defRPr sz="1600" b="1">
                <a:latin typeface="Plus Jakarta Sans"/>
                <a:ea typeface="Plus Jakarta Sans"/>
                <a:cs typeface="Plus Jakarta Sans"/>
                <a:sym typeface="Plus Jakarta Sans"/>
              </a:defRPr>
            </a:lvl9pPr>
          </a:lstStyle>
          <a:p>
            <a:endParaRPr/>
          </a:p>
        </p:txBody>
      </p:sp>
      <p:sp>
        <p:nvSpPr>
          <p:cNvPr id="262" name="Google Shape;262;p13"/>
          <p:cNvSpPr txBox="1">
            <a:spLocks noGrp="1"/>
          </p:cNvSpPr>
          <p:nvPr>
            <p:ph type="title" idx="8"/>
          </p:nvPr>
        </p:nvSpPr>
        <p:spPr>
          <a:xfrm>
            <a:off x="722400"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grpSp>
        <p:nvGrpSpPr>
          <p:cNvPr id="263" name="Google Shape;263;p13"/>
          <p:cNvGrpSpPr/>
          <p:nvPr/>
        </p:nvGrpSpPr>
        <p:grpSpPr>
          <a:xfrm>
            <a:off x="-428075" y="110513"/>
            <a:ext cx="9242538" cy="4723723"/>
            <a:chOff x="-428075" y="110513"/>
            <a:chExt cx="9242538" cy="4723723"/>
          </a:xfrm>
        </p:grpSpPr>
        <p:grpSp>
          <p:nvGrpSpPr>
            <p:cNvPr id="264" name="Google Shape;264;p13"/>
            <p:cNvGrpSpPr/>
            <p:nvPr/>
          </p:nvGrpSpPr>
          <p:grpSpPr>
            <a:xfrm>
              <a:off x="-428075" y="2429114"/>
              <a:ext cx="1079100" cy="1079100"/>
              <a:chOff x="8359400" y="1569464"/>
              <a:chExt cx="1079100" cy="1079100"/>
            </a:xfrm>
          </p:grpSpPr>
          <p:sp>
            <p:nvSpPr>
              <p:cNvPr id="265" name="Google Shape;265;p13"/>
              <p:cNvSpPr/>
              <p:nvPr/>
            </p:nvSpPr>
            <p:spPr>
              <a:xfrm>
                <a:off x="8800721" y="2010786"/>
                <a:ext cx="196500" cy="19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66" name="Google Shape;266;p13"/>
              <p:cNvSpPr/>
              <p:nvPr/>
            </p:nvSpPr>
            <p:spPr>
              <a:xfrm>
                <a:off x="8751793" y="1961857"/>
                <a:ext cx="294300" cy="29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67" name="Google Shape;267;p13"/>
              <p:cNvSpPr/>
              <p:nvPr/>
            </p:nvSpPr>
            <p:spPr>
              <a:xfrm>
                <a:off x="8702543" y="1912607"/>
                <a:ext cx="392700" cy="392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68" name="Google Shape;268;p13"/>
              <p:cNvSpPr/>
              <p:nvPr/>
            </p:nvSpPr>
            <p:spPr>
              <a:xfrm>
                <a:off x="8653614" y="1863679"/>
                <a:ext cx="490500" cy="49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69" name="Google Shape;269;p13"/>
              <p:cNvSpPr/>
              <p:nvPr/>
            </p:nvSpPr>
            <p:spPr>
              <a:xfrm>
                <a:off x="8604686" y="1814750"/>
                <a:ext cx="588300" cy="58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70" name="Google Shape;270;p13"/>
              <p:cNvSpPr/>
              <p:nvPr/>
            </p:nvSpPr>
            <p:spPr>
              <a:xfrm>
                <a:off x="8555436" y="1765500"/>
                <a:ext cx="687000" cy="68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71" name="Google Shape;271;p13"/>
              <p:cNvSpPr/>
              <p:nvPr/>
            </p:nvSpPr>
            <p:spPr>
              <a:xfrm>
                <a:off x="8506507" y="1716571"/>
                <a:ext cx="784800" cy="78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72" name="Google Shape;272;p13"/>
              <p:cNvSpPr/>
              <p:nvPr/>
            </p:nvSpPr>
            <p:spPr>
              <a:xfrm>
                <a:off x="8457257" y="1667321"/>
                <a:ext cx="883200" cy="88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73" name="Google Shape;273;p13"/>
              <p:cNvSpPr/>
              <p:nvPr/>
            </p:nvSpPr>
            <p:spPr>
              <a:xfrm>
                <a:off x="8408328" y="1618393"/>
                <a:ext cx="981000" cy="98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74" name="Google Shape;274;p13"/>
              <p:cNvSpPr/>
              <p:nvPr/>
            </p:nvSpPr>
            <p:spPr>
              <a:xfrm>
                <a:off x="8359400" y="1569464"/>
                <a:ext cx="1079100" cy="107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275" name="Google Shape;275;p13"/>
            <p:cNvGrpSpPr/>
            <p:nvPr/>
          </p:nvGrpSpPr>
          <p:grpSpPr>
            <a:xfrm>
              <a:off x="5718835" y="110513"/>
              <a:ext cx="2095205" cy="350538"/>
              <a:chOff x="1550610" y="4704238"/>
              <a:chExt cx="2095205" cy="350538"/>
            </a:xfrm>
          </p:grpSpPr>
          <p:grpSp>
            <p:nvGrpSpPr>
              <p:cNvPr id="276" name="Google Shape;276;p13"/>
              <p:cNvGrpSpPr/>
              <p:nvPr/>
            </p:nvGrpSpPr>
            <p:grpSpPr>
              <a:xfrm>
                <a:off x="1550610" y="4929675"/>
                <a:ext cx="1502130" cy="125100"/>
                <a:chOff x="1550610" y="4929675"/>
                <a:chExt cx="1502130" cy="125100"/>
              </a:xfrm>
            </p:grpSpPr>
            <p:sp>
              <p:nvSpPr>
                <p:cNvPr id="277" name="Google Shape;277;p13"/>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278" name="Google Shape;278;p13"/>
                <p:cNvCxnSpPr>
                  <a:stCxn id="277" idx="6"/>
                  <a:endCxn id="279"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279" name="Google Shape;279;p13"/>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280" name="Google Shape;280;p13"/>
              <p:cNvGrpSpPr/>
              <p:nvPr/>
            </p:nvGrpSpPr>
            <p:grpSpPr>
              <a:xfrm>
                <a:off x="2143685" y="4704238"/>
                <a:ext cx="1502130" cy="125100"/>
                <a:chOff x="1550610" y="4929675"/>
                <a:chExt cx="1502130" cy="125100"/>
              </a:xfrm>
            </p:grpSpPr>
            <p:sp>
              <p:nvSpPr>
                <p:cNvPr id="281" name="Google Shape;281;p13"/>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282" name="Google Shape;282;p13"/>
                <p:cNvCxnSpPr>
                  <a:stCxn id="281" idx="6"/>
                  <a:endCxn id="283"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283" name="Google Shape;283;p13"/>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grpSp>
          <p:nvGrpSpPr>
            <p:cNvPr id="284" name="Google Shape;284;p13"/>
            <p:cNvGrpSpPr/>
            <p:nvPr/>
          </p:nvGrpSpPr>
          <p:grpSpPr>
            <a:xfrm>
              <a:off x="8345405" y="4386121"/>
              <a:ext cx="469058" cy="448115"/>
              <a:chOff x="5348931" y="2165350"/>
              <a:chExt cx="962763" cy="919776"/>
            </a:xfrm>
          </p:grpSpPr>
          <p:sp>
            <p:nvSpPr>
              <p:cNvPr id="285" name="Google Shape;285;p13"/>
              <p:cNvSpPr/>
              <p:nvPr/>
            </p:nvSpPr>
            <p:spPr>
              <a:xfrm>
                <a:off x="5801538" y="2181881"/>
                <a:ext cx="67652" cy="400662"/>
              </a:xfrm>
              <a:custGeom>
                <a:avLst/>
                <a:gdLst/>
                <a:ahLst/>
                <a:cxnLst/>
                <a:rect l="l" t="t" r="r" b="b"/>
                <a:pathLst>
                  <a:path w="67652" h="400662" extrusionOk="0">
                    <a:moveTo>
                      <a:pt x="0" y="400663"/>
                    </a:moveTo>
                    <a:lnTo>
                      <a:pt x="6765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3"/>
              <p:cNvSpPr/>
              <p:nvPr/>
            </p:nvSpPr>
            <p:spPr>
              <a:xfrm>
                <a:off x="5852753" y="2165350"/>
                <a:ext cx="33066" cy="33063"/>
              </a:xfrm>
              <a:custGeom>
                <a:avLst/>
                <a:gdLst/>
                <a:ahLst/>
                <a:cxnLst/>
                <a:rect l="l" t="t" r="r" b="b"/>
                <a:pathLst>
                  <a:path w="33066" h="33063" extrusionOk="0">
                    <a:moveTo>
                      <a:pt x="33066" y="16532"/>
                    </a:moveTo>
                    <a:cubicBezTo>
                      <a:pt x="33066" y="7411"/>
                      <a:pt x="25655" y="0"/>
                      <a:pt x="16533" y="0"/>
                    </a:cubicBezTo>
                    <a:cubicBezTo>
                      <a:pt x="7411" y="0"/>
                      <a:pt x="0" y="7411"/>
                      <a:pt x="0" y="16532"/>
                    </a:cubicBezTo>
                    <a:cubicBezTo>
                      <a:pt x="0" y="25653"/>
                      <a:pt x="7411" y="33064"/>
                      <a:pt x="16533" y="33064"/>
                    </a:cubicBezTo>
                    <a:cubicBezTo>
                      <a:pt x="25655" y="33064"/>
                      <a:pt x="33066" y="25653"/>
                      <a:pt x="33066" y="1653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3"/>
              <p:cNvSpPr/>
              <p:nvPr/>
            </p:nvSpPr>
            <p:spPr>
              <a:xfrm>
                <a:off x="5365499" y="2582544"/>
                <a:ext cx="436038" cy="31828"/>
              </a:xfrm>
              <a:custGeom>
                <a:avLst/>
                <a:gdLst/>
                <a:ahLst/>
                <a:cxnLst/>
                <a:rect l="l" t="t" r="r" b="b"/>
                <a:pathLst>
                  <a:path w="436038" h="31828" extrusionOk="0">
                    <a:moveTo>
                      <a:pt x="436039" y="0"/>
                    </a:moveTo>
                    <a:lnTo>
                      <a:pt x="0" y="318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3"/>
              <p:cNvSpPr/>
              <p:nvPr/>
            </p:nvSpPr>
            <p:spPr>
              <a:xfrm>
                <a:off x="5348931" y="2597710"/>
                <a:ext cx="33137" cy="33134"/>
              </a:xfrm>
              <a:custGeom>
                <a:avLst/>
                <a:gdLst/>
                <a:ahLst/>
                <a:cxnLst/>
                <a:rect l="l" t="t" r="r" b="b"/>
                <a:pathLst>
                  <a:path w="33137" h="33134" extrusionOk="0">
                    <a:moveTo>
                      <a:pt x="14478" y="33004"/>
                    </a:moveTo>
                    <a:cubicBezTo>
                      <a:pt x="5452" y="31864"/>
                      <a:pt x="-1010" y="23598"/>
                      <a:pt x="130" y="14477"/>
                    </a:cubicBezTo>
                    <a:cubicBezTo>
                      <a:pt x="1271" y="5451"/>
                      <a:pt x="9537" y="-1010"/>
                      <a:pt x="18659" y="130"/>
                    </a:cubicBezTo>
                    <a:cubicBezTo>
                      <a:pt x="27686" y="1271"/>
                      <a:pt x="34147" y="9537"/>
                      <a:pt x="33007" y="18658"/>
                    </a:cubicBezTo>
                    <a:cubicBezTo>
                      <a:pt x="31867" y="27684"/>
                      <a:pt x="23600" y="34144"/>
                      <a:pt x="14478" y="330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3"/>
              <p:cNvSpPr/>
              <p:nvPr/>
            </p:nvSpPr>
            <p:spPr>
              <a:xfrm>
                <a:off x="5373766" y="2582544"/>
                <a:ext cx="427772" cy="271827"/>
              </a:xfrm>
              <a:custGeom>
                <a:avLst/>
                <a:gdLst/>
                <a:ahLst/>
                <a:cxnLst/>
                <a:rect l="l" t="t" r="r" b="b"/>
                <a:pathLst>
                  <a:path w="427772" h="271827" extrusionOk="0">
                    <a:moveTo>
                      <a:pt x="427772" y="0"/>
                    </a:moveTo>
                    <a:lnTo>
                      <a:pt x="0" y="271827"/>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3"/>
              <p:cNvSpPr/>
              <p:nvPr/>
            </p:nvSpPr>
            <p:spPr>
              <a:xfrm>
                <a:off x="5357189" y="2837795"/>
                <a:ext cx="33059" cy="33152"/>
              </a:xfrm>
              <a:custGeom>
                <a:avLst/>
                <a:gdLst/>
                <a:ahLst/>
                <a:cxnLst/>
                <a:rect l="l" t="t" r="r" b="b"/>
                <a:pathLst>
                  <a:path w="33059" h="33152" extrusionOk="0">
                    <a:moveTo>
                      <a:pt x="2134" y="8405"/>
                    </a:moveTo>
                    <a:cubicBezTo>
                      <a:pt x="-2331" y="16386"/>
                      <a:pt x="424" y="26457"/>
                      <a:pt x="8406" y="31018"/>
                    </a:cubicBezTo>
                    <a:cubicBezTo>
                      <a:pt x="16387" y="35483"/>
                      <a:pt x="26459" y="32728"/>
                      <a:pt x="30925" y="24747"/>
                    </a:cubicBezTo>
                    <a:cubicBezTo>
                      <a:pt x="35391" y="16766"/>
                      <a:pt x="32635" y="6695"/>
                      <a:pt x="24654" y="2134"/>
                    </a:cubicBezTo>
                    <a:cubicBezTo>
                      <a:pt x="16672" y="-2331"/>
                      <a:pt x="6600" y="424"/>
                      <a:pt x="2134" y="84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3"/>
              <p:cNvSpPr/>
              <p:nvPr/>
            </p:nvSpPr>
            <p:spPr>
              <a:xfrm>
                <a:off x="5801538" y="2582544"/>
                <a:ext cx="284959" cy="452918"/>
              </a:xfrm>
              <a:custGeom>
                <a:avLst/>
                <a:gdLst/>
                <a:ahLst/>
                <a:cxnLst/>
                <a:rect l="l" t="t" r="r" b="b"/>
                <a:pathLst>
                  <a:path w="284959" h="452918" extrusionOk="0">
                    <a:moveTo>
                      <a:pt x="0" y="0"/>
                    </a:moveTo>
                    <a:lnTo>
                      <a:pt x="284960" y="45291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3"/>
              <p:cNvSpPr/>
              <p:nvPr/>
            </p:nvSpPr>
            <p:spPr>
              <a:xfrm>
                <a:off x="6069898" y="3018864"/>
                <a:ext cx="33105" cy="33102"/>
              </a:xfrm>
              <a:custGeom>
                <a:avLst/>
                <a:gdLst/>
                <a:ahLst/>
                <a:cxnLst/>
                <a:rect l="l" t="t" r="r" b="b"/>
                <a:pathLst>
                  <a:path w="33105" h="33102" extrusionOk="0">
                    <a:moveTo>
                      <a:pt x="3868" y="27145"/>
                    </a:moveTo>
                    <a:cubicBezTo>
                      <a:pt x="9759" y="34176"/>
                      <a:pt x="20116" y="35126"/>
                      <a:pt x="27147" y="29235"/>
                    </a:cubicBezTo>
                    <a:cubicBezTo>
                      <a:pt x="34179" y="23345"/>
                      <a:pt x="35129" y="12988"/>
                      <a:pt x="29238" y="5958"/>
                    </a:cubicBezTo>
                    <a:cubicBezTo>
                      <a:pt x="23346" y="-1073"/>
                      <a:pt x="12894" y="-2023"/>
                      <a:pt x="5958" y="3867"/>
                    </a:cubicBezTo>
                    <a:cubicBezTo>
                      <a:pt x="-1073" y="9758"/>
                      <a:pt x="-2024" y="20209"/>
                      <a:pt x="3868" y="271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3"/>
              <p:cNvSpPr/>
              <p:nvPr/>
            </p:nvSpPr>
            <p:spPr>
              <a:xfrm>
                <a:off x="5558671" y="2582544"/>
                <a:ext cx="242866" cy="485982"/>
              </a:xfrm>
              <a:custGeom>
                <a:avLst/>
                <a:gdLst/>
                <a:ahLst/>
                <a:cxnLst/>
                <a:rect l="l" t="t" r="r" b="b"/>
                <a:pathLst>
                  <a:path w="242866" h="485982" extrusionOk="0">
                    <a:moveTo>
                      <a:pt x="242867" y="0"/>
                    </a:moveTo>
                    <a:lnTo>
                      <a:pt x="0" y="4859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3"/>
              <p:cNvSpPr/>
              <p:nvPr/>
            </p:nvSpPr>
            <p:spPr>
              <a:xfrm>
                <a:off x="5542111" y="3051927"/>
                <a:ext cx="33161" cy="33199"/>
              </a:xfrm>
              <a:custGeom>
                <a:avLst/>
                <a:gdLst/>
                <a:ahLst/>
                <a:cxnLst/>
                <a:rect l="l" t="t" r="r" b="b"/>
                <a:pathLst>
                  <a:path w="33161" h="33199" extrusionOk="0">
                    <a:moveTo>
                      <a:pt x="31668" y="23441"/>
                    </a:moveTo>
                    <a:cubicBezTo>
                      <a:pt x="27867" y="31802"/>
                      <a:pt x="18081" y="35507"/>
                      <a:pt x="9719" y="31707"/>
                    </a:cubicBezTo>
                    <a:cubicBezTo>
                      <a:pt x="1357" y="27906"/>
                      <a:pt x="-2253" y="18120"/>
                      <a:pt x="1452" y="9759"/>
                    </a:cubicBezTo>
                    <a:cubicBezTo>
                      <a:pt x="5253" y="1398"/>
                      <a:pt x="15040" y="-2307"/>
                      <a:pt x="23402" y="1493"/>
                    </a:cubicBezTo>
                    <a:cubicBezTo>
                      <a:pt x="31763" y="5294"/>
                      <a:pt x="35469" y="15080"/>
                      <a:pt x="31668" y="2344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3"/>
              <p:cNvSpPr/>
              <p:nvPr/>
            </p:nvSpPr>
            <p:spPr>
              <a:xfrm>
                <a:off x="5801538" y="2582544"/>
                <a:ext cx="34586" cy="360282"/>
              </a:xfrm>
              <a:custGeom>
                <a:avLst/>
                <a:gdLst/>
                <a:ahLst/>
                <a:cxnLst/>
                <a:rect l="l" t="t" r="r" b="b"/>
                <a:pathLst>
                  <a:path w="34586" h="360282" extrusionOk="0">
                    <a:moveTo>
                      <a:pt x="0" y="0"/>
                    </a:moveTo>
                    <a:lnTo>
                      <a:pt x="34587" y="3602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3"/>
              <p:cNvSpPr/>
              <p:nvPr/>
            </p:nvSpPr>
            <p:spPr>
              <a:xfrm>
                <a:off x="5819494" y="2926292"/>
                <a:ext cx="33167" cy="33164"/>
              </a:xfrm>
              <a:custGeom>
                <a:avLst/>
                <a:gdLst/>
                <a:ahLst/>
                <a:cxnLst/>
                <a:rect l="l" t="t" r="r" b="b"/>
                <a:pathLst>
                  <a:path w="33167" h="33164" extrusionOk="0">
                    <a:moveTo>
                      <a:pt x="573" y="20905"/>
                    </a:moveTo>
                    <a:cubicBezTo>
                      <a:pt x="2948" y="29741"/>
                      <a:pt x="12070" y="34967"/>
                      <a:pt x="20907" y="32592"/>
                    </a:cubicBezTo>
                    <a:cubicBezTo>
                      <a:pt x="29744" y="30216"/>
                      <a:pt x="34970" y="21095"/>
                      <a:pt x="32594" y="12259"/>
                    </a:cubicBezTo>
                    <a:cubicBezTo>
                      <a:pt x="30219" y="3423"/>
                      <a:pt x="21097" y="-1802"/>
                      <a:pt x="12260" y="573"/>
                    </a:cubicBezTo>
                    <a:cubicBezTo>
                      <a:pt x="3424" y="2948"/>
                      <a:pt x="-1802" y="12069"/>
                      <a:pt x="573" y="209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3"/>
              <p:cNvSpPr/>
              <p:nvPr/>
            </p:nvSpPr>
            <p:spPr>
              <a:xfrm>
                <a:off x="5801538" y="2582544"/>
                <a:ext cx="301587" cy="163609"/>
              </a:xfrm>
              <a:custGeom>
                <a:avLst/>
                <a:gdLst/>
                <a:ahLst/>
                <a:cxnLst/>
                <a:rect l="l" t="t" r="r" b="b"/>
                <a:pathLst>
                  <a:path w="301587" h="163609" extrusionOk="0">
                    <a:moveTo>
                      <a:pt x="0" y="0"/>
                    </a:moveTo>
                    <a:lnTo>
                      <a:pt x="301588" y="16360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3"/>
              <p:cNvSpPr/>
              <p:nvPr/>
            </p:nvSpPr>
            <p:spPr>
              <a:xfrm>
                <a:off x="6086443" y="2729567"/>
                <a:ext cx="33157" cy="33077"/>
              </a:xfrm>
              <a:custGeom>
                <a:avLst/>
                <a:gdLst/>
                <a:ahLst/>
                <a:cxnLst/>
                <a:rect l="l" t="t" r="r" b="b"/>
                <a:pathLst>
                  <a:path w="33157" h="33077" extrusionOk="0">
                    <a:moveTo>
                      <a:pt x="27040" y="3665"/>
                    </a:moveTo>
                    <a:cubicBezTo>
                      <a:pt x="34166" y="9461"/>
                      <a:pt x="35211" y="19817"/>
                      <a:pt x="29415" y="26943"/>
                    </a:cubicBezTo>
                    <a:cubicBezTo>
                      <a:pt x="23619" y="34069"/>
                      <a:pt x="13262" y="35114"/>
                      <a:pt x="6136" y="29413"/>
                    </a:cubicBezTo>
                    <a:cubicBezTo>
                      <a:pt x="-991" y="23617"/>
                      <a:pt x="-2036" y="13261"/>
                      <a:pt x="3665" y="6135"/>
                    </a:cubicBezTo>
                    <a:cubicBezTo>
                      <a:pt x="9461" y="-991"/>
                      <a:pt x="19913" y="-2036"/>
                      <a:pt x="26945" y="366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3"/>
              <p:cNvSpPr/>
              <p:nvPr/>
            </p:nvSpPr>
            <p:spPr>
              <a:xfrm>
                <a:off x="5801538" y="2582544"/>
                <a:ext cx="493524" cy="75628"/>
              </a:xfrm>
              <a:custGeom>
                <a:avLst/>
                <a:gdLst/>
                <a:ahLst/>
                <a:cxnLst/>
                <a:rect l="l" t="t" r="r" b="b"/>
                <a:pathLst>
                  <a:path w="493524" h="75628" extrusionOk="0">
                    <a:moveTo>
                      <a:pt x="0" y="0"/>
                    </a:moveTo>
                    <a:lnTo>
                      <a:pt x="493525" y="756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3"/>
              <p:cNvSpPr/>
              <p:nvPr/>
            </p:nvSpPr>
            <p:spPr>
              <a:xfrm>
                <a:off x="6278620" y="2641627"/>
                <a:ext cx="33074" cy="33082"/>
              </a:xfrm>
              <a:custGeom>
                <a:avLst/>
                <a:gdLst/>
                <a:ahLst/>
                <a:cxnLst/>
                <a:rect l="l" t="t" r="r" b="b"/>
                <a:pathLst>
                  <a:path w="33074" h="33082" extrusionOk="0">
                    <a:moveTo>
                      <a:pt x="22143" y="32128"/>
                    </a:moveTo>
                    <a:cubicBezTo>
                      <a:pt x="30695" y="28993"/>
                      <a:pt x="35161" y="19492"/>
                      <a:pt x="32120" y="10941"/>
                    </a:cubicBezTo>
                    <a:cubicBezTo>
                      <a:pt x="28985" y="2295"/>
                      <a:pt x="19483" y="-2076"/>
                      <a:pt x="10931" y="964"/>
                    </a:cubicBezTo>
                    <a:cubicBezTo>
                      <a:pt x="2380" y="4100"/>
                      <a:pt x="-2086" y="13601"/>
                      <a:pt x="954" y="22152"/>
                    </a:cubicBezTo>
                    <a:cubicBezTo>
                      <a:pt x="4090" y="30703"/>
                      <a:pt x="13592" y="35169"/>
                      <a:pt x="22143" y="321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3"/>
              <p:cNvSpPr/>
              <p:nvPr/>
            </p:nvSpPr>
            <p:spPr>
              <a:xfrm>
                <a:off x="5801538" y="2522307"/>
                <a:ext cx="310329" cy="60237"/>
              </a:xfrm>
              <a:custGeom>
                <a:avLst/>
                <a:gdLst/>
                <a:ahLst/>
                <a:cxnLst/>
                <a:rect l="l" t="t" r="r" b="b"/>
                <a:pathLst>
                  <a:path w="310329" h="60237" extrusionOk="0">
                    <a:moveTo>
                      <a:pt x="0" y="60237"/>
                    </a:moveTo>
                    <a:lnTo>
                      <a:pt x="31033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3"/>
              <p:cNvSpPr/>
              <p:nvPr/>
            </p:nvSpPr>
            <p:spPr>
              <a:xfrm>
                <a:off x="6095279" y="2505815"/>
                <a:ext cx="33082" cy="33181"/>
              </a:xfrm>
              <a:custGeom>
                <a:avLst/>
                <a:gdLst/>
                <a:ahLst/>
                <a:cxnLst/>
                <a:rect l="l" t="t" r="r" b="b"/>
                <a:pathLst>
                  <a:path w="33082" h="33181" extrusionOk="0">
                    <a:moveTo>
                      <a:pt x="11647" y="720"/>
                    </a:moveTo>
                    <a:cubicBezTo>
                      <a:pt x="20389" y="-1940"/>
                      <a:pt x="29606" y="3000"/>
                      <a:pt x="32361" y="11741"/>
                    </a:cubicBezTo>
                    <a:cubicBezTo>
                      <a:pt x="35022" y="20483"/>
                      <a:pt x="30081" y="29794"/>
                      <a:pt x="21434" y="32454"/>
                    </a:cubicBezTo>
                    <a:cubicBezTo>
                      <a:pt x="12692" y="35114"/>
                      <a:pt x="3476" y="30269"/>
                      <a:pt x="720" y="21433"/>
                    </a:cubicBezTo>
                    <a:cubicBezTo>
                      <a:pt x="-1940" y="12692"/>
                      <a:pt x="3001" y="3380"/>
                      <a:pt x="11742" y="72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3"/>
              <p:cNvSpPr/>
              <p:nvPr/>
            </p:nvSpPr>
            <p:spPr>
              <a:xfrm>
                <a:off x="5801538" y="2334755"/>
                <a:ext cx="351757" cy="247789"/>
              </a:xfrm>
              <a:custGeom>
                <a:avLst/>
                <a:gdLst/>
                <a:ahLst/>
                <a:cxnLst/>
                <a:rect l="l" t="t" r="r" b="b"/>
                <a:pathLst>
                  <a:path w="351757" h="247789" extrusionOk="0">
                    <a:moveTo>
                      <a:pt x="0" y="247789"/>
                    </a:moveTo>
                    <a:lnTo>
                      <a:pt x="35175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3"/>
              <p:cNvSpPr/>
              <p:nvPr/>
            </p:nvSpPr>
            <p:spPr>
              <a:xfrm>
                <a:off x="6136778" y="2318143"/>
                <a:ext cx="33129" cy="33127"/>
              </a:xfrm>
              <a:custGeom>
                <a:avLst/>
                <a:gdLst/>
                <a:ahLst/>
                <a:cxnLst/>
                <a:rect l="l" t="t" r="r" b="b"/>
                <a:pathLst>
                  <a:path w="33129" h="33127" extrusionOk="0">
                    <a:moveTo>
                      <a:pt x="27539" y="28963"/>
                    </a:moveTo>
                    <a:cubicBezTo>
                      <a:pt x="34381" y="22882"/>
                      <a:pt x="35046" y="12431"/>
                      <a:pt x="28965" y="5590"/>
                    </a:cubicBezTo>
                    <a:cubicBezTo>
                      <a:pt x="22884" y="-1251"/>
                      <a:pt x="12432" y="-1916"/>
                      <a:pt x="5590" y="4165"/>
                    </a:cubicBezTo>
                    <a:cubicBezTo>
                      <a:pt x="-1251" y="10245"/>
                      <a:pt x="-1916" y="20697"/>
                      <a:pt x="4165" y="27537"/>
                    </a:cubicBezTo>
                    <a:cubicBezTo>
                      <a:pt x="10246" y="34378"/>
                      <a:pt x="20698" y="35043"/>
                      <a:pt x="27539" y="2896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3"/>
              <p:cNvSpPr/>
              <p:nvPr/>
            </p:nvSpPr>
            <p:spPr>
              <a:xfrm>
                <a:off x="5801538" y="2318223"/>
                <a:ext cx="185380" cy="264321"/>
              </a:xfrm>
              <a:custGeom>
                <a:avLst/>
                <a:gdLst/>
                <a:ahLst/>
                <a:cxnLst/>
                <a:rect l="l" t="t" r="r" b="b"/>
                <a:pathLst>
                  <a:path w="185380" h="264321" extrusionOk="0">
                    <a:moveTo>
                      <a:pt x="0" y="264321"/>
                    </a:moveTo>
                    <a:lnTo>
                      <a:pt x="185381"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3"/>
              <p:cNvSpPr/>
              <p:nvPr/>
            </p:nvSpPr>
            <p:spPr>
              <a:xfrm>
                <a:off x="5970434" y="2301644"/>
                <a:ext cx="33064" cy="33062"/>
              </a:xfrm>
              <a:custGeom>
                <a:avLst/>
                <a:gdLst/>
                <a:ahLst/>
                <a:cxnLst/>
                <a:rect l="l" t="t" r="r" b="b"/>
                <a:pathLst>
                  <a:path w="33064" h="33062" extrusionOk="0">
                    <a:moveTo>
                      <a:pt x="3277" y="6602"/>
                    </a:moveTo>
                    <a:cubicBezTo>
                      <a:pt x="8788" y="-713"/>
                      <a:pt x="19145" y="-2139"/>
                      <a:pt x="26462" y="3277"/>
                    </a:cubicBezTo>
                    <a:cubicBezTo>
                      <a:pt x="33778" y="8788"/>
                      <a:pt x="35203" y="19144"/>
                      <a:pt x="29787" y="26460"/>
                    </a:cubicBezTo>
                    <a:cubicBezTo>
                      <a:pt x="24276" y="33776"/>
                      <a:pt x="13919" y="35201"/>
                      <a:pt x="6603" y="29785"/>
                    </a:cubicBezTo>
                    <a:cubicBezTo>
                      <a:pt x="-713" y="24275"/>
                      <a:pt x="-2139" y="13918"/>
                      <a:pt x="3277" y="660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3"/>
              <p:cNvSpPr/>
              <p:nvPr/>
            </p:nvSpPr>
            <p:spPr>
              <a:xfrm>
                <a:off x="5751273" y="2429006"/>
                <a:ext cx="50264" cy="153538"/>
              </a:xfrm>
              <a:custGeom>
                <a:avLst/>
                <a:gdLst/>
                <a:ahLst/>
                <a:cxnLst/>
                <a:rect l="l" t="t" r="r" b="b"/>
                <a:pathLst>
                  <a:path w="50264" h="153538" extrusionOk="0">
                    <a:moveTo>
                      <a:pt x="50265" y="1535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3"/>
              <p:cNvSpPr/>
              <p:nvPr/>
            </p:nvSpPr>
            <p:spPr>
              <a:xfrm>
                <a:off x="5734608" y="2412437"/>
                <a:ext cx="33140" cy="33137"/>
              </a:xfrm>
              <a:custGeom>
                <a:avLst/>
                <a:gdLst/>
                <a:ahLst/>
                <a:cxnLst/>
                <a:rect l="l" t="t" r="r" b="b"/>
                <a:pathLst>
                  <a:path w="33140" h="33137" extrusionOk="0">
                    <a:moveTo>
                      <a:pt x="31393" y="9158"/>
                    </a:moveTo>
                    <a:cubicBezTo>
                      <a:pt x="27307" y="987"/>
                      <a:pt x="17330" y="-2338"/>
                      <a:pt x="9159" y="1747"/>
                    </a:cubicBezTo>
                    <a:cubicBezTo>
                      <a:pt x="987" y="5833"/>
                      <a:pt x="-2338" y="15809"/>
                      <a:pt x="1747" y="23980"/>
                    </a:cubicBezTo>
                    <a:cubicBezTo>
                      <a:pt x="5833" y="32151"/>
                      <a:pt x="15810" y="35476"/>
                      <a:pt x="23982" y="31391"/>
                    </a:cubicBezTo>
                    <a:cubicBezTo>
                      <a:pt x="32153" y="27305"/>
                      <a:pt x="35479" y="17329"/>
                      <a:pt x="31393" y="915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3"/>
              <p:cNvSpPr/>
              <p:nvPr/>
            </p:nvSpPr>
            <p:spPr>
              <a:xfrm>
                <a:off x="5645898" y="2364873"/>
                <a:ext cx="155639" cy="217670"/>
              </a:xfrm>
              <a:custGeom>
                <a:avLst/>
                <a:gdLst/>
                <a:ahLst/>
                <a:cxnLst/>
                <a:rect l="l" t="t" r="r" b="b"/>
                <a:pathLst>
                  <a:path w="155639" h="217670" extrusionOk="0">
                    <a:moveTo>
                      <a:pt x="155640" y="21767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3"/>
              <p:cNvSpPr/>
              <p:nvPr/>
            </p:nvSpPr>
            <p:spPr>
              <a:xfrm>
                <a:off x="5629348" y="2348230"/>
                <a:ext cx="33194" cy="33191"/>
              </a:xfrm>
              <a:custGeom>
                <a:avLst/>
                <a:gdLst/>
                <a:ahLst/>
                <a:cxnLst/>
                <a:rect l="l" t="t" r="r" b="b"/>
                <a:pathLst>
                  <a:path w="33194" h="33191" extrusionOk="0">
                    <a:moveTo>
                      <a:pt x="1347" y="23104"/>
                    </a:moveTo>
                    <a:cubicBezTo>
                      <a:pt x="-2264" y="14743"/>
                      <a:pt x="1632" y="4957"/>
                      <a:pt x="10088" y="1347"/>
                    </a:cubicBezTo>
                    <a:cubicBezTo>
                      <a:pt x="18545" y="-2264"/>
                      <a:pt x="28237" y="1632"/>
                      <a:pt x="31848" y="10088"/>
                    </a:cubicBezTo>
                    <a:cubicBezTo>
                      <a:pt x="35458" y="18449"/>
                      <a:pt x="31563" y="28235"/>
                      <a:pt x="23106" y="31845"/>
                    </a:cubicBezTo>
                    <a:cubicBezTo>
                      <a:pt x="14649" y="35456"/>
                      <a:pt x="4958" y="31560"/>
                      <a:pt x="1347" y="231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3"/>
              <p:cNvSpPr/>
              <p:nvPr/>
            </p:nvSpPr>
            <p:spPr>
              <a:xfrm>
                <a:off x="5484937" y="2281263"/>
                <a:ext cx="316600" cy="301280"/>
              </a:xfrm>
              <a:custGeom>
                <a:avLst/>
                <a:gdLst/>
                <a:ahLst/>
                <a:cxnLst/>
                <a:rect l="l" t="t" r="r" b="b"/>
                <a:pathLst>
                  <a:path w="316600" h="301280" extrusionOk="0">
                    <a:moveTo>
                      <a:pt x="316601" y="30128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3"/>
              <p:cNvSpPr/>
              <p:nvPr/>
            </p:nvSpPr>
            <p:spPr>
              <a:xfrm>
                <a:off x="5468369" y="2264696"/>
                <a:ext cx="33136" cy="33133"/>
              </a:xfrm>
              <a:custGeom>
                <a:avLst/>
                <a:gdLst/>
                <a:ahLst/>
                <a:cxnLst/>
                <a:rect l="l" t="t" r="r" b="b"/>
                <a:pathLst>
                  <a:path w="33136" h="33133" extrusionOk="0">
                    <a:moveTo>
                      <a:pt x="24360" y="1935"/>
                    </a:moveTo>
                    <a:cubicBezTo>
                      <a:pt x="16283" y="-2340"/>
                      <a:pt x="6211" y="700"/>
                      <a:pt x="1935" y="8776"/>
                    </a:cubicBezTo>
                    <a:cubicBezTo>
                      <a:pt x="-2341" y="16852"/>
                      <a:pt x="700" y="26828"/>
                      <a:pt x="8777" y="31199"/>
                    </a:cubicBezTo>
                    <a:cubicBezTo>
                      <a:pt x="16853" y="35474"/>
                      <a:pt x="26830" y="32434"/>
                      <a:pt x="31201" y="24358"/>
                    </a:cubicBezTo>
                    <a:cubicBezTo>
                      <a:pt x="35477" y="16282"/>
                      <a:pt x="32436" y="6306"/>
                      <a:pt x="24360" y="193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3"/>
              <p:cNvSpPr/>
              <p:nvPr/>
            </p:nvSpPr>
            <p:spPr>
              <a:xfrm>
                <a:off x="5451776" y="2462165"/>
                <a:ext cx="349762" cy="120379"/>
              </a:xfrm>
              <a:custGeom>
                <a:avLst/>
                <a:gdLst/>
                <a:ahLst/>
                <a:cxnLst/>
                <a:rect l="l" t="t" r="r" b="b"/>
                <a:pathLst>
                  <a:path w="349762" h="120379" extrusionOk="0">
                    <a:moveTo>
                      <a:pt x="349762" y="120379"/>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3"/>
              <p:cNvSpPr/>
              <p:nvPr/>
            </p:nvSpPr>
            <p:spPr>
              <a:xfrm>
                <a:off x="5435266" y="2445562"/>
                <a:ext cx="33079" cy="33077"/>
              </a:xfrm>
              <a:custGeom>
                <a:avLst/>
                <a:gdLst/>
                <a:ahLst/>
                <a:cxnLst/>
                <a:rect l="l" t="t" r="r" b="b"/>
                <a:pathLst>
                  <a:path w="33079" h="33077" extrusionOk="0">
                    <a:moveTo>
                      <a:pt x="9193" y="31425"/>
                    </a:moveTo>
                    <a:cubicBezTo>
                      <a:pt x="1021" y="27339"/>
                      <a:pt x="-2304" y="17458"/>
                      <a:pt x="1687" y="9192"/>
                    </a:cubicBezTo>
                    <a:cubicBezTo>
                      <a:pt x="5772" y="1021"/>
                      <a:pt x="15654" y="-2304"/>
                      <a:pt x="23921" y="1686"/>
                    </a:cubicBezTo>
                    <a:cubicBezTo>
                      <a:pt x="32092" y="5772"/>
                      <a:pt x="35418" y="15653"/>
                      <a:pt x="31332" y="23919"/>
                    </a:cubicBezTo>
                    <a:cubicBezTo>
                      <a:pt x="27246" y="32090"/>
                      <a:pt x="17365" y="35415"/>
                      <a:pt x="9098" y="3133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371"/>
        <p:cNvGrpSpPr/>
        <p:nvPr/>
      </p:nvGrpSpPr>
      <p:grpSpPr>
        <a:xfrm>
          <a:off x="0" y="0"/>
          <a:ext cx="0" cy="0"/>
          <a:chOff x="0" y="0"/>
          <a:chExt cx="0" cy="0"/>
        </a:xfrm>
      </p:grpSpPr>
      <p:sp>
        <p:nvSpPr>
          <p:cNvPr id="372" name="Google Shape;372;p1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73" name="Google Shape;373;p17"/>
          <p:cNvSpPr txBox="1">
            <a:spLocks noGrp="1"/>
          </p:cNvSpPr>
          <p:nvPr>
            <p:ph type="subTitle" idx="1"/>
          </p:nvPr>
        </p:nvSpPr>
        <p:spPr>
          <a:xfrm>
            <a:off x="722325" y="2776546"/>
            <a:ext cx="2307000" cy="1226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74" name="Google Shape;374;p17"/>
          <p:cNvSpPr txBox="1">
            <a:spLocks noGrp="1"/>
          </p:cNvSpPr>
          <p:nvPr>
            <p:ph type="subTitle" idx="2"/>
          </p:nvPr>
        </p:nvSpPr>
        <p:spPr>
          <a:xfrm>
            <a:off x="3418501" y="2776546"/>
            <a:ext cx="2307000" cy="1226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75" name="Google Shape;375;p17"/>
          <p:cNvSpPr txBox="1">
            <a:spLocks noGrp="1"/>
          </p:cNvSpPr>
          <p:nvPr>
            <p:ph type="subTitle" idx="3"/>
          </p:nvPr>
        </p:nvSpPr>
        <p:spPr>
          <a:xfrm>
            <a:off x="6114675" y="2776546"/>
            <a:ext cx="2307000" cy="1226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76" name="Google Shape;376;p17"/>
          <p:cNvSpPr txBox="1">
            <a:spLocks noGrp="1"/>
          </p:cNvSpPr>
          <p:nvPr>
            <p:ph type="subTitle" idx="4"/>
          </p:nvPr>
        </p:nvSpPr>
        <p:spPr>
          <a:xfrm>
            <a:off x="722325" y="2505650"/>
            <a:ext cx="23070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sp>
        <p:nvSpPr>
          <p:cNvPr id="377" name="Google Shape;377;p17"/>
          <p:cNvSpPr txBox="1">
            <a:spLocks noGrp="1"/>
          </p:cNvSpPr>
          <p:nvPr>
            <p:ph type="subTitle" idx="5"/>
          </p:nvPr>
        </p:nvSpPr>
        <p:spPr>
          <a:xfrm>
            <a:off x="3418499" y="2505650"/>
            <a:ext cx="23070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sp>
        <p:nvSpPr>
          <p:cNvPr id="378" name="Google Shape;378;p17"/>
          <p:cNvSpPr txBox="1">
            <a:spLocks noGrp="1"/>
          </p:cNvSpPr>
          <p:nvPr>
            <p:ph type="subTitle" idx="6"/>
          </p:nvPr>
        </p:nvSpPr>
        <p:spPr>
          <a:xfrm>
            <a:off x="6114671" y="2505650"/>
            <a:ext cx="2307000" cy="366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Plus Jakarta Sans"/>
              <a:buNone/>
              <a:defRPr sz="1800" b="1">
                <a:latin typeface="Plus Jakarta Sans"/>
                <a:ea typeface="Plus Jakarta Sans"/>
                <a:cs typeface="Plus Jakarta Sans"/>
                <a:sym typeface="Plus Jakarta Sans"/>
              </a:defRPr>
            </a:lvl1pPr>
            <a:lvl2pPr lvl="1"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2pPr>
            <a:lvl3pPr lvl="2"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3pPr>
            <a:lvl4pPr lvl="3"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4pPr>
            <a:lvl5pPr lvl="4"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5pPr>
            <a:lvl6pPr lvl="5"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6pPr>
            <a:lvl7pPr lvl="6"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7pPr>
            <a:lvl8pPr lvl="7"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8pPr>
            <a:lvl9pPr lvl="8" algn="ctr" rtl="0">
              <a:spcBef>
                <a:spcPts val="0"/>
              </a:spcBef>
              <a:spcAft>
                <a:spcPts val="0"/>
              </a:spcAft>
              <a:buSzPts val="1800"/>
              <a:buFont typeface="Plus Jakarta Sans"/>
              <a:buNone/>
              <a:defRPr sz="1800" b="1">
                <a:latin typeface="Plus Jakarta Sans"/>
                <a:ea typeface="Plus Jakarta Sans"/>
                <a:cs typeface="Plus Jakarta Sans"/>
                <a:sym typeface="Plus Jakarta Sans"/>
              </a:defRPr>
            </a:lvl9pPr>
          </a:lstStyle>
          <a:p>
            <a:endParaRPr/>
          </a:p>
        </p:txBody>
      </p:sp>
      <p:grpSp>
        <p:nvGrpSpPr>
          <p:cNvPr id="379" name="Google Shape;379;p17"/>
          <p:cNvGrpSpPr/>
          <p:nvPr/>
        </p:nvGrpSpPr>
        <p:grpSpPr>
          <a:xfrm>
            <a:off x="6463310" y="94513"/>
            <a:ext cx="2095205" cy="350538"/>
            <a:chOff x="1550610" y="4704238"/>
            <a:chExt cx="2095205" cy="350538"/>
          </a:xfrm>
        </p:grpSpPr>
        <p:grpSp>
          <p:nvGrpSpPr>
            <p:cNvPr id="380" name="Google Shape;380;p17"/>
            <p:cNvGrpSpPr/>
            <p:nvPr/>
          </p:nvGrpSpPr>
          <p:grpSpPr>
            <a:xfrm>
              <a:off x="1550610" y="4929675"/>
              <a:ext cx="1502130" cy="125100"/>
              <a:chOff x="1550610" y="4929675"/>
              <a:chExt cx="1502130" cy="125100"/>
            </a:xfrm>
          </p:grpSpPr>
          <p:sp>
            <p:nvSpPr>
              <p:cNvPr id="381" name="Google Shape;381;p17"/>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382" name="Google Shape;382;p17"/>
              <p:cNvCxnSpPr>
                <a:stCxn id="381" idx="6"/>
                <a:endCxn id="383"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383" name="Google Shape;383;p17"/>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384" name="Google Shape;384;p17"/>
            <p:cNvGrpSpPr/>
            <p:nvPr/>
          </p:nvGrpSpPr>
          <p:grpSpPr>
            <a:xfrm>
              <a:off x="2143685" y="4704238"/>
              <a:ext cx="1502130" cy="125100"/>
              <a:chOff x="1550610" y="4929675"/>
              <a:chExt cx="1502130" cy="125100"/>
            </a:xfrm>
          </p:grpSpPr>
          <p:sp>
            <p:nvSpPr>
              <p:cNvPr id="385" name="Google Shape;385;p17"/>
              <p:cNvSpPr/>
              <p:nvPr/>
            </p:nvSpPr>
            <p:spPr>
              <a:xfrm>
                <a:off x="155061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386" name="Google Shape;386;p17"/>
              <p:cNvCxnSpPr>
                <a:stCxn id="385" idx="6"/>
                <a:endCxn id="387" idx="2"/>
              </p:cNvCxnSpPr>
              <p:nvPr/>
            </p:nvCxnSpPr>
            <p:spPr>
              <a:xfrm>
                <a:off x="1675710" y="4992225"/>
                <a:ext cx="1251900" cy="0"/>
              </a:xfrm>
              <a:prstGeom prst="straightConnector1">
                <a:avLst/>
              </a:prstGeom>
              <a:noFill/>
              <a:ln w="9525" cap="flat" cmpd="sng">
                <a:solidFill>
                  <a:schemeClr val="dk1"/>
                </a:solidFill>
                <a:prstDash val="solid"/>
                <a:round/>
                <a:headEnd type="none" w="med" len="med"/>
                <a:tailEnd type="none" w="med" len="med"/>
              </a:ln>
            </p:spPr>
          </p:cxnSp>
          <p:sp>
            <p:nvSpPr>
              <p:cNvPr id="387" name="Google Shape;387;p17"/>
              <p:cNvSpPr/>
              <p:nvPr/>
            </p:nvSpPr>
            <p:spPr>
              <a:xfrm>
                <a:off x="2927640" y="4929675"/>
                <a:ext cx="125100" cy="12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grpSp>
        <p:nvGrpSpPr>
          <p:cNvPr id="388" name="Google Shape;388;p17"/>
          <p:cNvGrpSpPr/>
          <p:nvPr/>
        </p:nvGrpSpPr>
        <p:grpSpPr>
          <a:xfrm>
            <a:off x="1419575" y="4847875"/>
            <a:ext cx="469100" cy="125100"/>
            <a:chOff x="4540000" y="294675"/>
            <a:chExt cx="469100" cy="125100"/>
          </a:xfrm>
        </p:grpSpPr>
        <p:sp>
          <p:nvSpPr>
            <p:cNvPr id="389" name="Google Shape;389;p17"/>
            <p:cNvSpPr/>
            <p:nvPr/>
          </p:nvSpPr>
          <p:spPr>
            <a:xfrm rot="-5400000">
              <a:off x="45316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90" name="Google Shape;390;p17"/>
            <p:cNvSpPr/>
            <p:nvPr/>
          </p:nvSpPr>
          <p:spPr>
            <a:xfrm rot="-5400000">
              <a:off x="47120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91" name="Google Shape;391;p17"/>
            <p:cNvSpPr/>
            <p:nvPr/>
          </p:nvSpPr>
          <p:spPr>
            <a:xfrm rot="-5400000">
              <a:off x="4892400" y="303075"/>
              <a:ext cx="125100" cy="108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us Jakarta Sans"/>
              <a:buNone/>
              <a:defRPr sz="2800" b="1">
                <a:solidFill>
                  <a:schemeClr val="dk1"/>
                </a:solidFill>
                <a:latin typeface="Plus Jakarta Sans"/>
                <a:ea typeface="Plus Jakarta Sans"/>
                <a:cs typeface="Plus Jakarta Sans"/>
                <a:sym typeface="Plus Jakarta Sans"/>
              </a:defRPr>
            </a:lvl1pPr>
            <a:lvl2pPr lvl="1">
              <a:spcBef>
                <a:spcPts val="0"/>
              </a:spcBef>
              <a:spcAft>
                <a:spcPts val="0"/>
              </a:spcAft>
              <a:buClr>
                <a:schemeClr val="dk1"/>
              </a:buClr>
              <a:buSzPts val="2800"/>
              <a:buFont typeface="Plus Jakarta Sans"/>
              <a:buNone/>
              <a:defRPr sz="2800" b="1">
                <a:solidFill>
                  <a:schemeClr val="dk1"/>
                </a:solidFill>
                <a:latin typeface="Plus Jakarta Sans"/>
                <a:ea typeface="Plus Jakarta Sans"/>
                <a:cs typeface="Plus Jakarta Sans"/>
                <a:sym typeface="Plus Jakarta Sans"/>
              </a:defRPr>
            </a:lvl2pPr>
            <a:lvl3pPr lvl="2">
              <a:spcBef>
                <a:spcPts val="0"/>
              </a:spcBef>
              <a:spcAft>
                <a:spcPts val="0"/>
              </a:spcAft>
              <a:buClr>
                <a:schemeClr val="dk1"/>
              </a:buClr>
              <a:buSzPts val="2800"/>
              <a:buFont typeface="Plus Jakarta Sans"/>
              <a:buNone/>
              <a:defRPr sz="2800" b="1">
                <a:solidFill>
                  <a:schemeClr val="dk1"/>
                </a:solidFill>
                <a:latin typeface="Plus Jakarta Sans"/>
                <a:ea typeface="Plus Jakarta Sans"/>
                <a:cs typeface="Plus Jakarta Sans"/>
                <a:sym typeface="Plus Jakarta Sans"/>
              </a:defRPr>
            </a:lvl3pPr>
            <a:lvl4pPr lvl="3">
              <a:spcBef>
                <a:spcPts val="0"/>
              </a:spcBef>
              <a:spcAft>
                <a:spcPts val="0"/>
              </a:spcAft>
              <a:buClr>
                <a:schemeClr val="dk1"/>
              </a:buClr>
              <a:buSzPts val="2800"/>
              <a:buFont typeface="Plus Jakarta Sans"/>
              <a:buNone/>
              <a:defRPr sz="2800" b="1">
                <a:solidFill>
                  <a:schemeClr val="dk1"/>
                </a:solidFill>
                <a:latin typeface="Plus Jakarta Sans"/>
                <a:ea typeface="Plus Jakarta Sans"/>
                <a:cs typeface="Plus Jakarta Sans"/>
                <a:sym typeface="Plus Jakarta Sans"/>
              </a:defRPr>
            </a:lvl4pPr>
            <a:lvl5pPr lvl="4">
              <a:spcBef>
                <a:spcPts val="0"/>
              </a:spcBef>
              <a:spcAft>
                <a:spcPts val="0"/>
              </a:spcAft>
              <a:buClr>
                <a:schemeClr val="dk1"/>
              </a:buClr>
              <a:buSzPts val="2800"/>
              <a:buFont typeface="Plus Jakarta Sans"/>
              <a:buNone/>
              <a:defRPr sz="2800" b="1">
                <a:solidFill>
                  <a:schemeClr val="dk1"/>
                </a:solidFill>
                <a:latin typeface="Plus Jakarta Sans"/>
                <a:ea typeface="Plus Jakarta Sans"/>
                <a:cs typeface="Plus Jakarta Sans"/>
                <a:sym typeface="Plus Jakarta Sans"/>
              </a:defRPr>
            </a:lvl5pPr>
            <a:lvl6pPr lvl="5">
              <a:spcBef>
                <a:spcPts val="0"/>
              </a:spcBef>
              <a:spcAft>
                <a:spcPts val="0"/>
              </a:spcAft>
              <a:buClr>
                <a:schemeClr val="dk1"/>
              </a:buClr>
              <a:buSzPts val="2800"/>
              <a:buFont typeface="Plus Jakarta Sans"/>
              <a:buNone/>
              <a:defRPr sz="2800" b="1">
                <a:solidFill>
                  <a:schemeClr val="dk1"/>
                </a:solidFill>
                <a:latin typeface="Plus Jakarta Sans"/>
                <a:ea typeface="Plus Jakarta Sans"/>
                <a:cs typeface="Plus Jakarta Sans"/>
                <a:sym typeface="Plus Jakarta Sans"/>
              </a:defRPr>
            </a:lvl6pPr>
            <a:lvl7pPr lvl="6">
              <a:spcBef>
                <a:spcPts val="0"/>
              </a:spcBef>
              <a:spcAft>
                <a:spcPts val="0"/>
              </a:spcAft>
              <a:buClr>
                <a:schemeClr val="dk1"/>
              </a:buClr>
              <a:buSzPts val="2800"/>
              <a:buFont typeface="Plus Jakarta Sans"/>
              <a:buNone/>
              <a:defRPr sz="2800" b="1">
                <a:solidFill>
                  <a:schemeClr val="dk1"/>
                </a:solidFill>
                <a:latin typeface="Plus Jakarta Sans"/>
                <a:ea typeface="Plus Jakarta Sans"/>
                <a:cs typeface="Plus Jakarta Sans"/>
                <a:sym typeface="Plus Jakarta Sans"/>
              </a:defRPr>
            </a:lvl7pPr>
            <a:lvl8pPr lvl="7">
              <a:spcBef>
                <a:spcPts val="0"/>
              </a:spcBef>
              <a:spcAft>
                <a:spcPts val="0"/>
              </a:spcAft>
              <a:buClr>
                <a:schemeClr val="dk1"/>
              </a:buClr>
              <a:buSzPts val="2800"/>
              <a:buFont typeface="Plus Jakarta Sans"/>
              <a:buNone/>
              <a:defRPr sz="2800" b="1">
                <a:solidFill>
                  <a:schemeClr val="dk1"/>
                </a:solidFill>
                <a:latin typeface="Plus Jakarta Sans"/>
                <a:ea typeface="Plus Jakarta Sans"/>
                <a:cs typeface="Plus Jakarta Sans"/>
                <a:sym typeface="Plus Jakarta Sans"/>
              </a:defRPr>
            </a:lvl8pPr>
            <a:lvl9pPr lvl="8">
              <a:spcBef>
                <a:spcPts val="0"/>
              </a:spcBef>
              <a:spcAft>
                <a:spcPts val="0"/>
              </a:spcAft>
              <a:buClr>
                <a:schemeClr val="dk1"/>
              </a:buClr>
              <a:buSzPts val="2800"/>
              <a:buFont typeface="Plus Jakarta Sans"/>
              <a:buNone/>
              <a:defRPr sz="2800" b="1">
                <a:solidFill>
                  <a:schemeClr val="dk1"/>
                </a:solidFill>
                <a:latin typeface="Plus Jakarta Sans"/>
                <a:ea typeface="Plus Jakarta Sans"/>
                <a:cs typeface="Plus Jakarta Sans"/>
                <a:sym typeface="Plus Jakarta Sans"/>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marL="914400" lvl="1"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marL="1371600" lvl="2"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marL="1828800" lvl="3"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marL="2286000" lvl="4"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marL="2743200" lvl="5"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marL="3200400" lvl="6"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marL="3657600" lvl="7"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marL="4114800" lvl="8"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63" r:id="rId9"/>
    <p:sldLayoutId id="2147483665" r:id="rId10"/>
    <p:sldLayoutId id="2147483666" r:id="rId11"/>
    <p:sldLayoutId id="2147483668"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aniela-AG15/Modulo_Farmacia.git"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igma.com/design/OBYpnqY6tCk7NGEkiwAfN6/Farmacia?node-id=0-1&amp;t=u2AOHZlf6MhqdV7E-1"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28"/>
          <p:cNvSpPr/>
          <p:nvPr/>
        </p:nvSpPr>
        <p:spPr>
          <a:xfrm>
            <a:off x="342261" y="2284858"/>
            <a:ext cx="3640345" cy="485100"/>
          </a:xfrm>
          <a:prstGeom prst="roundRect">
            <a:avLst>
              <a:gd name="adj" fmla="val 24825"/>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652" name="Google Shape;652;p28"/>
          <p:cNvSpPr txBox="1">
            <a:spLocks noGrp="1"/>
          </p:cNvSpPr>
          <p:nvPr>
            <p:ph type="ctrTitle"/>
          </p:nvPr>
        </p:nvSpPr>
        <p:spPr>
          <a:xfrm>
            <a:off x="414832" y="602650"/>
            <a:ext cx="3779797" cy="159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Modulo Farmacia</a:t>
            </a:r>
            <a:endParaRPr b="0" dirty="0"/>
          </a:p>
        </p:txBody>
      </p:sp>
      <p:sp>
        <p:nvSpPr>
          <p:cNvPr id="653" name="Google Shape;653;p28"/>
          <p:cNvSpPr txBox="1">
            <a:spLocks noGrp="1"/>
          </p:cNvSpPr>
          <p:nvPr>
            <p:ph type="subTitle" idx="1"/>
          </p:nvPr>
        </p:nvSpPr>
        <p:spPr>
          <a:xfrm>
            <a:off x="504211" y="2326511"/>
            <a:ext cx="3426219" cy="3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Privilage Care</a:t>
            </a:r>
            <a:endParaRPr dirty="0"/>
          </a:p>
        </p:txBody>
      </p:sp>
      <p:sp>
        <p:nvSpPr>
          <p:cNvPr id="38" name="Google Shape;653;p28">
            <a:extLst>
              <a:ext uri="{FF2B5EF4-FFF2-40B4-BE49-F238E27FC236}">
                <a16:creationId xmlns:a16="http://schemas.microsoft.com/office/drawing/2014/main" id="{356D4162-6B1E-4788-AD61-5DFDD32007A4}"/>
              </a:ext>
            </a:extLst>
          </p:cNvPr>
          <p:cNvSpPr txBox="1">
            <a:spLocks/>
          </p:cNvSpPr>
          <p:nvPr/>
        </p:nvSpPr>
        <p:spPr>
          <a:xfrm>
            <a:off x="414832" y="3008886"/>
            <a:ext cx="3640345" cy="144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Inter Tight"/>
              <a:buNone/>
              <a:defRPr sz="14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9pPr>
          </a:lstStyle>
          <a:p>
            <a:pPr marL="0" indent="0">
              <a:spcBef>
                <a:spcPts val="600"/>
              </a:spcBef>
            </a:pPr>
            <a:r>
              <a:rPr lang="es-MX" dirty="0"/>
              <a:t>Carlos Martin Hernández de Jesús</a:t>
            </a:r>
          </a:p>
          <a:p>
            <a:pPr marL="0" indent="0">
              <a:spcBef>
                <a:spcPts val="600"/>
              </a:spcBef>
            </a:pPr>
            <a:r>
              <a:rPr lang="es-MX" dirty="0"/>
              <a:t>Cristian Eduardo Ojeda Gayosso</a:t>
            </a:r>
          </a:p>
          <a:p>
            <a:pPr marL="0" indent="0">
              <a:spcBef>
                <a:spcPts val="600"/>
              </a:spcBef>
            </a:pPr>
            <a:r>
              <a:rPr lang="es-MX" dirty="0"/>
              <a:t>Myriam Valderrábano Cortes</a:t>
            </a:r>
          </a:p>
          <a:p>
            <a:pPr marL="0" indent="0">
              <a:spcBef>
                <a:spcPts val="600"/>
              </a:spcBef>
            </a:pPr>
            <a:r>
              <a:rPr lang="es-MX" dirty="0"/>
              <a:t>Daniela Aguilar Torres</a:t>
            </a:r>
          </a:p>
        </p:txBody>
      </p:sp>
      <p:pic>
        <p:nvPicPr>
          <p:cNvPr id="1026" name="Picture 2" descr="120.100+ Técnico De Farmacia Fotografías de stock, fotos e ...">
            <a:extLst>
              <a:ext uri="{FF2B5EF4-FFF2-40B4-BE49-F238E27FC236}">
                <a16:creationId xmlns:a16="http://schemas.microsoft.com/office/drawing/2014/main" id="{DE01FE30-A889-4D4B-88DB-796BD5C78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579" y="965993"/>
            <a:ext cx="4624579" cy="3211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Desarrollo del Proyecto</a:t>
            </a:r>
            <a:endParaRPr dirty="0"/>
          </a:p>
        </p:txBody>
      </p:sp>
      <p:sp>
        <p:nvSpPr>
          <p:cNvPr id="20" name="Google Shape;799;p34">
            <a:extLst>
              <a:ext uri="{FF2B5EF4-FFF2-40B4-BE49-F238E27FC236}">
                <a16:creationId xmlns:a16="http://schemas.microsoft.com/office/drawing/2014/main" id="{093609A0-CB8F-485B-8AFE-2E6A3B0067C9}"/>
              </a:ext>
            </a:extLst>
          </p:cNvPr>
          <p:cNvSpPr txBox="1">
            <a:spLocks noGrp="1"/>
          </p:cNvSpPr>
          <p:nvPr>
            <p:ph type="subTitle" idx="1"/>
          </p:nvPr>
        </p:nvSpPr>
        <p:spPr>
          <a:xfrm>
            <a:off x="343706" y="1583540"/>
            <a:ext cx="2307000" cy="1066792"/>
          </a:xfrm>
          <a:prstGeom prst="rect">
            <a:avLst/>
          </a:prstGeom>
        </p:spPr>
        <p:txBody>
          <a:bodyPr spcFirstLastPara="1" wrap="square" lIns="91425" tIns="91425" rIns="91425" bIns="91425" anchor="t" anchorCtr="0">
            <a:noAutofit/>
          </a:bodyPr>
          <a:lstStyle/>
          <a:p>
            <a:pPr marL="0" lvl="0" indent="0"/>
            <a:r>
              <a:rPr lang="es-MX" dirty="0"/>
              <a:t>Esta carpeta contiene las pantallas principales que se muestran al momento de iniciar el proyecto, como el login, Register, etc.</a:t>
            </a:r>
            <a:endParaRPr dirty="0"/>
          </a:p>
        </p:txBody>
      </p:sp>
      <p:sp>
        <p:nvSpPr>
          <p:cNvPr id="21" name="Google Shape;802;p34">
            <a:extLst>
              <a:ext uri="{FF2B5EF4-FFF2-40B4-BE49-F238E27FC236}">
                <a16:creationId xmlns:a16="http://schemas.microsoft.com/office/drawing/2014/main" id="{C5ACFF90-7F3C-45AB-83DF-8B960BBD79C0}"/>
              </a:ext>
            </a:extLst>
          </p:cNvPr>
          <p:cNvSpPr txBox="1">
            <a:spLocks/>
          </p:cNvSpPr>
          <p:nvPr/>
        </p:nvSpPr>
        <p:spPr>
          <a:xfrm>
            <a:off x="343706" y="1312644"/>
            <a:ext cx="23070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Screens</a:t>
            </a:r>
          </a:p>
        </p:txBody>
      </p:sp>
      <p:pic>
        <p:nvPicPr>
          <p:cNvPr id="4" name="Imagen 3">
            <a:extLst>
              <a:ext uri="{FF2B5EF4-FFF2-40B4-BE49-F238E27FC236}">
                <a16:creationId xmlns:a16="http://schemas.microsoft.com/office/drawing/2014/main" id="{C97B4A18-414C-4FD4-A3BF-5291F6710C3D}"/>
              </a:ext>
            </a:extLst>
          </p:cNvPr>
          <p:cNvPicPr>
            <a:picLocks noChangeAspect="1"/>
          </p:cNvPicPr>
          <p:nvPr/>
        </p:nvPicPr>
        <p:blipFill>
          <a:blip r:embed="rId3"/>
          <a:stretch>
            <a:fillRect/>
          </a:stretch>
        </p:blipFill>
        <p:spPr>
          <a:xfrm>
            <a:off x="3333498" y="1112200"/>
            <a:ext cx="2477004" cy="1688150"/>
          </a:xfrm>
          <a:prstGeom prst="rect">
            <a:avLst/>
          </a:prstGeom>
        </p:spPr>
      </p:pic>
      <p:sp>
        <p:nvSpPr>
          <p:cNvPr id="16" name="Google Shape;799;p34">
            <a:extLst>
              <a:ext uri="{FF2B5EF4-FFF2-40B4-BE49-F238E27FC236}">
                <a16:creationId xmlns:a16="http://schemas.microsoft.com/office/drawing/2014/main" id="{F121B9BC-1115-49B1-A196-2B20E0C4ED3F}"/>
              </a:ext>
            </a:extLst>
          </p:cNvPr>
          <p:cNvSpPr txBox="1">
            <a:spLocks/>
          </p:cNvSpPr>
          <p:nvPr/>
        </p:nvSpPr>
        <p:spPr>
          <a:xfrm>
            <a:off x="343706" y="3192124"/>
            <a:ext cx="2307000" cy="106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0" indent="0"/>
            <a:r>
              <a:rPr lang="es-MX" dirty="0"/>
              <a:t>Esta carpeta contiene los componentes principales del modulo de farmacia, es decir, las pantallas que conforman esta.</a:t>
            </a:r>
          </a:p>
        </p:txBody>
      </p:sp>
      <p:sp>
        <p:nvSpPr>
          <p:cNvPr id="17" name="Google Shape;802;p34">
            <a:extLst>
              <a:ext uri="{FF2B5EF4-FFF2-40B4-BE49-F238E27FC236}">
                <a16:creationId xmlns:a16="http://schemas.microsoft.com/office/drawing/2014/main" id="{1A16FABC-9805-4939-AC7B-071DDDCB9217}"/>
              </a:ext>
            </a:extLst>
          </p:cNvPr>
          <p:cNvSpPr txBox="1">
            <a:spLocks/>
          </p:cNvSpPr>
          <p:nvPr/>
        </p:nvSpPr>
        <p:spPr>
          <a:xfrm>
            <a:off x="343706" y="2921228"/>
            <a:ext cx="23070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Modules</a:t>
            </a:r>
          </a:p>
        </p:txBody>
      </p:sp>
      <p:pic>
        <p:nvPicPr>
          <p:cNvPr id="5" name="Imagen 4">
            <a:extLst>
              <a:ext uri="{FF2B5EF4-FFF2-40B4-BE49-F238E27FC236}">
                <a16:creationId xmlns:a16="http://schemas.microsoft.com/office/drawing/2014/main" id="{B6186FB4-9C7B-4EF3-A3E1-9C0B2F991421}"/>
              </a:ext>
            </a:extLst>
          </p:cNvPr>
          <p:cNvPicPr>
            <a:picLocks noChangeAspect="1"/>
          </p:cNvPicPr>
          <p:nvPr/>
        </p:nvPicPr>
        <p:blipFill>
          <a:blip r:embed="rId4"/>
          <a:stretch>
            <a:fillRect/>
          </a:stretch>
        </p:blipFill>
        <p:spPr>
          <a:xfrm>
            <a:off x="3333498" y="2828358"/>
            <a:ext cx="2477004" cy="1757873"/>
          </a:xfrm>
          <a:prstGeom prst="rect">
            <a:avLst/>
          </a:prstGeom>
        </p:spPr>
      </p:pic>
    </p:spTree>
    <p:extLst>
      <p:ext uri="{BB962C8B-B14F-4D97-AF65-F5344CB8AC3E}">
        <p14:creationId xmlns:p14="http://schemas.microsoft.com/office/powerpoint/2010/main" val="1547631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Desarrollo del Proyecto</a:t>
            </a:r>
            <a:endParaRPr dirty="0"/>
          </a:p>
        </p:txBody>
      </p:sp>
      <p:sp>
        <p:nvSpPr>
          <p:cNvPr id="20" name="Google Shape;799;p34">
            <a:extLst>
              <a:ext uri="{FF2B5EF4-FFF2-40B4-BE49-F238E27FC236}">
                <a16:creationId xmlns:a16="http://schemas.microsoft.com/office/drawing/2014/main" id="{093609A0-CB8F-485B-8AFE-2E6A3B0067C9}"/>
              </a:ext>
            </a:extLst>
          </p:cNvPr>
          <p:cNvSpPr txBox="1">
            <a:spLocks noGrp="1"/>
          </p:cNvSpPr>
          <p:nvPr>
            <p:ph type="subTitle" idx="1"/>
          </p:nvPr>
        </p:nvSpPr>
        <p:spPr>
          <a:xfrm>
            <a:off x="343706" y="1583540"/>
            <a:ext cx="2307000" cy="1066792"/>
          </a:xfrm>
          <a:prstGeom prst="rect">
            <a:avLst/>
          </a:prstGeom>
        </p:spPr>
        <p:txBody>
          <a:bodyPr spcFirstLastPara="1" wrap="square" lIns="91425" tIns="91425" rIns="91425" bIns="91425" anchor="t" anchorCtr="0">
            <a:noAutofit/>
          </a:bodyPr>
          <a:lstStyle/>
          <a:p>
            <a:pPr marL="0" lvl="0" indent="0"/>
            <a:r>
              <a:rPr lang="es-MX" dirty="0"/>
              <a:t>Esta carpeta contiene únicamente un archivo, que es el que se encarga de la navegación entre pantallas</a:t>
            </a:r>
            <a:endParaRPr dirty="0"/>
          </a:p>
        </p:txBody>
      </p:sp>
      <p:sp>
        <p:nvSpPr>
          <p:cNvPr id="21" name="Google Shape;802;p34">
            <a:extLst>
              <a:ext uri="{FF2B5EF4-FFF2-40B4-BE49-F238E27FC236}">
                <a16:creationId xmlns:a16="http://schemas.microsoft.com/office/drawing/2014/main" id="{C5ACFF90-7F3C-45AB-83DF-8B960BBD79C0}"/>
              </a:ext>
            </a:extLst>
          </p:cNvPr>
          <p:cNvSpPr txBox="1">
            <a:spLocks/>
          </p:cNvSpPr>
          <p:nvPr/>
        </p:nvSpPr>
        <p:spPr>
          <a:xfrm>
            <a:off x="343706" y="1312644"/>
            <a:ext cx="23070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Routes</a:t>
            </a:r>
          </a:p>
        </p:txBody>
      </p:sp>
      <p:sp>
        <p:nvSpPr>
          <p:cNvPr id="16" name="Google Shape;799;p34">
            <a:extLst>
              <a:ext uri="{FF2B5EF4-FFF2-40B4-BE49-F238E27FC236}">
                <a16:creationId xmlns:a16="http://schemas.microsoft.com/office/drawing/2014/main" id="{F121B9BC-1115-49B1-A196-2B20E0C4ED3F}"/>
              </a:ext>
            </a:extLst>
          </p:cNvPr>
          <p:cNvSpPr txBox="1">
            <a:spLocks/>
          </p:cNvSpPr>
          <p:nvPr/>
        </p:nvSpPr>
        <p:spPr>
          <a:xfrm>
            <a:off x="343706" y="3192124"/>
            <a:ext cx="2307000" cy="106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0" indent="0"/>
            <a:r>
              <a:rPr lang="es-MX" dirty="0"/>
              <a:t>Es un archivo que únicamente contiene la carga de la pantalla principal.</a:t>
            </a:r>
          </a:p>
        </p:txBody>
      </p:sp>
      <p:sp>
        <p:nvSpPr>
          <p:cNvPr id="17" name="Google Shape;802;p34">
            <a:extLst>
              <a:ext uri="{FF2B5EF4-FFF2-40B4-BE49-F238E27FC236}">
                <a16:creationId xmlns:a16="http://schemas.microsoft.com/office/drawing/2014/main" id="{1A16FABC-9805-4939-AC7B-071DDDCB9217}"/>
              </a:ext>
            </a:extLst>
          </p:cNvPr>
          <p:cNvSpPr txBox="1">
            <a:spLocks/>
          </p:cNvSpPr>
          <p:nvPr/>
        </p:nvSpPr>
        <p:spPr>
          <a:xfrm>
            <a:off x="343706" y="2921228"/>
            <a:ext cx="23070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App.js</a:t>
            </a:r>
          </a:p>
        </p:txBody>
      </p:sp>
      <p:pic>
        <p:nvPicPr>
          <p:cNvPr id="2" name="Imagen 1">
            <a:extLst>
              <a:ext uri="{FF2B5EF4-FFF2-40B4-BE49-F238E27FC236}">
                <a16:creationId xmlns:a16="http://schemas.microsoft.com/office/drawing/2014/main" id="{23CEFFA5-C751-4AFE-A0FF-55CE7DB0DCC7}"/>
              </a:ext>
            </a:extLst>
          </p:cNvPr>
          <p:cNvPicPr>
            <a:picLocks noChangeAspect="1"/>
          </p:cNvPicPr>
          <p:nvPr/>
        </p:nvPicPr>
        <p:blipFill rotWithShape="1">
          <a:blip r:embed="rId3"/>
          <a:srcRect l="1766" r="-1"/>
          <a:stretch/>
        </p:blipFill>
        <p:spPr>
          <a:xfrm>
            <a:off x="3333499" y="1543244"/>
            <a:ext cx="2477004" cy="451134"/>
          </a:xfrm>
          <a:prstGeom prst="rect">
            <a:avLst/>
          </a:prstGeom>
        </p:spPr>
      </p:pic>
      <p:pic>
        <p:nvPicPr>
          <p:cNvPr id="6" name="Imagen 5">
            <a:extLst>
              <a:ext uri="{FF2B5EF4-FFF2-40B4-BE49-F238E27FC236}">
                <a16:creationId xmlns:a16="http://schemas.microsoft.com/office/drawing/2014/main" id="{FEB7F486-39ED-4155-89BD-CC3BEED6EF06}"/>
              </a:ext>
            </a:extLst>
          </p:cNvPr>
          <p:cNvPicPr>
            <a:picLocks noChangeAspect="1"/>
          </p:cNvPicPr>
          <p:nvPr/>
        </p:nvPicPr>
        <p:blipFill rotWithShape="1">
          <a:blip r:embed="rId4"/>
          <a:srcRect l="13801" t="28925" r="10885" b="18820"/>
          <a:stretch/>
        </p:blipFill>
        <p:spPr>
          <a:xfrm>
            <a:off x="3333499" y="2921228"/>
            <a:ext cx="2477004" cy="960865"/>
          </a:xfrm>
          <a:prstGeom prst="rect">
            <a:avLst/>
          </a:prstGeom>
        </p:spPr>
      </p:pic>
    </p:spTree>
    <p:extLst>
      <p:ext uri="{BB962C8B-B14F-4D97-AF65-F5344CB8AC3E}">
        <p14:creationId xmlns:p14="http://schemas.microsoft.com/office/powerpoint/2010/main" val="360115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1"/>
          <p:cNvSpPr/>
          <p:nvPr/>
        </p:nvSpPr>
        <p:spPr>
          <a:xfrm>
            <a:off x="4022100" y="1174017"/>
            <a:ext cx="1099800" cy="1099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726" name="Google Shape;726;p31"/>
          <p:cNvSpPr/>
          <p:nvPr/>
        </p:nvSpPr>
        <p:spPr>
          <a:xfrm>
            <a:off x="3552356" y="15917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1"/>
          <p:cNvSpPr/>
          <p:nvPr/>
        </p:nvSpPr>
        <p:spPr>
          <a:xfrm>
            <a:off x="5327106" y="15917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8" name="Google Shape;728;p31"/>
          <p:cNvGrpSpPr/>
          <p:nvPr/>
        </p:nvGrpSpPr>
        <p:grpSpPr>
          <a:xfrm>
            <a:off x="7897930" y="3927283"/>
            <a:ext cx="469058" cy="448115"/>
            <a:chOff x="5348931" y="2165350"/>
            <a:chExt cx="962763" cy="919776"/>
          </a:xfrm>
        </p:grpSpPr>
        <p:sp>
          <p:nvSpPr>
            <p:cNvPr id="729" name="Google Shape;729;p31"/>
            <p:cNvSpPr/>
            <p:nvPr/>
          </p:nvSpPr>
          <p:spPr>
            <a:xfrm>
              <a:off x="5801538" y="2181881"/>
              <a:ext cx="67652" cy="400662"/>
            </a:xfrm>
            <a:custGeom>
              <a:avLst/>
              <a:gdLst/>
              <a:ahLst/>
              <a:cxnLst/>
              <a:rect l="l" t="t" r="r" b="b"/>
              <a:pathLst>
                <a:path w="67652" h="400662" extrusionOk="0">
                  <a:moveTo>
                    <a:pt x="0" y="400663"/>
                  </a:moveTo>
                  <a:lnTo>
                    <a:pt x="6765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1"/>
            <p:cNvSpPr/>
            <p:nvPr/>
          </p:nvSpPr>
          <p:spPr>
            <a:xfrm>
              <a:off x="5852753" y="2165350"/>
              <a:ext cx="33066" cy="33063"/>
            </a:xfrm>
            <a:custGeom>
              <a:avLst/>
              <a:gdLst/>
              <a:ahLst/>
              <a:cxnLst/>
              <a:rect l="l" t="t" r="r" b="b"/>
              <a:pathLst>
                <a:path w="33066" h="33063" extrusionOk="0">
                  <a:moveTo>
                    <a:pt x="33066" y="16532"/>
                  </a:moveTo>
                  <a:cubicBezTo>
                    <a:pt x="33066" y="7411"/>
                    <a:pt x="25655" y="0"/>
                    <a:pt x="16533" y="0"/>
                  </a:cubicBezTo>
                  <a:cubicBezTo>
                    <a:pt x="7411" y="0"/>
                    <a:pt x="0" y="7411"/>
                    <a:pt x="0" y="16532"/>
                  </a:cubicBezTo>
                  <a:cubicBezTo>
                    <a:pt x="0" y="25653"/>
                    <a:pt x="7411" y="33064"/>
                    <a:pt x="16533" y="33064"/>
                  </a:cubicBezTo>
                  <a:cubicBezTo>
                    <a:pt x="25655" y="33064"/>
                    <a:pt x="33066" y="25653"/>
                    <a:pt x="33066" y="1653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1"/>
            <p:cNvSpPr/>
            <p:nvPr/>
          </p:nvSpPr>
          <p:spPr>
            <a:xfrm>
              <a:off x="5365499" y="2582544"/>
              <a:ext cx="436038" cy="31828"/>
            </a:xfrm>
            <a:custGeom>
              <a:avLst/>
              <a:gdLst/>
              <a:ahLst/>
              <a:cxnLst/>
              <a:rect l="l" t="t" r="r" b="b"/>
              <a:pathLst>
                <a:path w="436038" h="31828" extrusionOk="0">
                  <a:moveTo>
                    <a:pt x="436039" y="0"/>
                  </a:moveTo>
                  <a:lnTo>
                    <a:pt x="0" y="318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1"/>
            <p:cNvSpPr/>
            <p:nvPr/>
          </p:nvSpPr>
          <p:spPr>
            <a:xfrm>
              <a:off x="5348931" y="2597710"/>
              <a:ext cx="33137" cy="33134"/>
            </a:xfrm>
            <a:custGeom>
              <a:avLst/>
              <a:gdLst/>
              <a:ahLst/>
              <a:cxnLst/>
              <a:rect l="l" t="t" r="r" b="b"/>
              <a:pathLst>
                <a:path w="33137" h="33134" extrusionOk="0">
                  <a:moveTo>
                    <a:pt x="14478" y="33004"/>
                  </a:moveTo>
                  <a:cubicBezTo>
                    <a:pt x="5452" y="31864"/>
                    <a:pt x="-1010" y="23598"/>
                    <a:pt x="130" y="14477"/>
                  </a:cubicBezTo>
                  <a:cubicBezTo>
                    <a:pt x="1271" y="5451"/>
                    <a:pt x="9537" y="-1010"/>
                    <a:pt x="18659" y="130"/>
                  </a:cubicBezTo>
                  <a:cubicBezTo>
                    <a:pt x="27686" y="1271"/>
                    <a:pt x="34147" y="9537"/>
                    <a:pt x="33007" y="18658"/>
                  </a:cubicBezTo>
                  <a:cubicBezTo>
                    <a:pt x="31867" y="27684"/>
                    <a:pt x="23600" y="34144"/>
                    <a:pt x="14478" y="330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1"/>
            <p:cNvSpPr/>
            <p:nvPr/>
          </p:nvSpPr>
          <p:spPr>
            <a:xfrm>
              <a:off x="5373766" y="2582544"/>
              <a:ext cx="427772" cy="271827"/>
            </a:xfrm>
            <a:custGeom>
              <a:avLst/>
              <a:gdLst/>
              <a:ahLst/>
              <a:cxnLst/>
              <a:rect l="l" t="t" r="r" b="b"/>
              <a:pathLst>
                <a:path w="427772" h="271827" extrusionOk="0">
                  <a:moveTo>
                    <a:pt x="427772" y="0"/>
                  </a:moveTo>
                  <a:lnTo>
                    <a:pt x="0" y="271827"/>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1"/>
            <p:cNvSpPr/>
            <p:nvPr/>
          </p:nvSpPr>
          <p:spPr>
            <a:xfrm>
              <a:off x="5357189" y="2837795"/>
              <a:ext cx="33059" cy="33152"/>
            </a:xfrm>
            <a:custGeom>
              <a:avLst/>
              <a:gdLst/>
              <a:ahLst/>
              <a:cxnLst/>
              <a:rect l="l" t="t" r="r" b="b"/>
              <a:pathLst>
                <a:path w="33059" h="33152" extrusionOk="0">
                  <a:moveTo>
                    <a:pt x="2134" y="8405"/>
                  </a:moveTo>
                  <a:cubicBezTo>
                    <a:pt x="-2331" y="16386"/>
                    <a:pt x="424" y="26457"/>
                    <a:pt x="8406" y="31018"/>
                  </a:cubicBezTo>
                  <a:cubicBezTo>
                    <a:pt x="16387" y="35483"/>
                    <a:pt x="26459" y="32728"/>
                    <a:pt x="30925" y="24747"/>
                  </a:cubicBezTo>
                  <a:cubicBezTo>
                    <a:pt x="35391" y="16766"/>
                    <a:pt x="32635" y="6695"/>
                    <a:pt x="24654" y="2134"/>
                  </a:cubicBezTo>
                  <a:cubicBezTo>
                    <a:pt x="16672" y="-2331"/>
                    <a:pt x="6600" y="424"/>
                    <a:pt x="2134" y="84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1"/>
            <p:cNvSpPr/>
            <p:nvPr/>
          </p:nvSpPr>
          <p:spPr>
            <a:xfrm>
              <a:off x="5801538" y="2582544"/>
              <a:ext cx="284959" cy="452918"/>
            </a:xfrm>
            <a:custGeom>
              <a:avLst/>
              <a:gdLst/>
              <a:ahLst/>
              <a:cxnLst/>
              <a:rect l="l" t="t" r="r" b="b"/>
              <a:pathLst>
                <a:path w="284959" h="452918" extrusionOk="0">
                  <a:moveTo>
                    <a:pt x="0" y="0"/>
                  </a:moveTo>
                  <a:lnTo>
                    <a:pt x="284960" y="45291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1"/>
            <p:cNvSpPr/>
            <p:nvPr/>
          </p:nvSpPr>
          <p:spPr>
            <a:xfrm>
              <a:off x="6069898" y="3018864"/>
              <a:ext cx="33105" cy="33102"/>
            </a:xfrm>
            <a:custGeom>
              <a:avLst/>
              <a:gdLst/>
              <a:ahLst/>
              <a:cxnLst/>
              <a:rect l="l" t="t" r="r" b="b"/>
              <a:pathLst>
                <a:path w="33105" h="33102" extrusionOk="0">
                  <a:moveTo>
                    <a:pt x="3868" y="27145"/>
                  </a:moveTo>
                  <a:cubicBezTo>
                    <a:pt x="9759" y="34176"/>
                    <a:pt x="20116" y="35126"/>
                    <a:pt x="27147" y="29235"/>
                  </a:cubicBezTo>
                  <a:cubicBezTo>
                    <a:pt x="34179" y="23345"/>
                    <a:pt x="35129" y="12988"/>
                    <a:pt x="29238" y="5958"/>
                  </a:cubicBezTo>
                  <a:cubicBezTo>
                    <a:pt x="23346" y="-1073"/>
                    <a:pt x="12894" y="-2023"/>
                    <a:pt x="5958" y="3867"/>
                  </a:cubicBezTo>
                  <a:cubicBezTo>
                    <a:pt x="-1073" y="9758"/>
                    <a:pt x="-2024" y="20209"/>
                    <a:pt x="3868" y="271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1"/>
            <p:cNvSpPr/>
            <p:nvPr/>
          </p:nvSpPr>
          <p:spPr>
            <a:xfrm>
              <a:off x="5558671" y="2582544"/>
              <a:ext cx="242866" cy="485982"/>
            </a:xfrm>
            <a:custGeom>
              <a:avLst/>
              <a:gdLst/>
              <a:ahLst/>
              <a:cxnLst/>
              <a:rect l="l" t="t" r="r" b="b"/>
              <a:pathLst>
                <a:path w="242866" h="485982" extrusionOk="0">
                  <a:moveTo>
                    <a:pt x="242867" y="0"/>
                  </a:moveTo>
                  <a:lnTo>
                    <a:pt x="0" y="4859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1"/>
            <p:cNvSpPr/>
            <p:nvPr/>
          </p:nvSpPr>
          <p:spPr>
            <a:xfrm>
              <a:off x="5542111" y="3051927"/>
              <a:ext cx="33161" cy="33199"/>
            </a:xfrm>
            <a:custGeom>
              <a:avLst/>
              <a:gdLst/>
              <a:ahLst/>
              <a:cxnLst/>
              <a:rect l="l" t="t" r="r" b="b"/>
              <a:pathLst>
                <a:path w="33161" h="33199" extrusionOk="0">
                  <a:moveTo>
                    <a:pt x="31668" y="23441"/>
                  </a:moveTo>
                  <a:cubicBezTo>
                    <a:pt x="27867" y="31802"/>
                    <a:pt x="18081" y="35507"/>
                    <a:pt x="9719" y="31707"/>
                  </a:cubicBezTo>
                  <a:cubicBezTo>
                    <a:pt x="1357" y="27906"/>
                    <a:pt x="-2253" y="18120"/>
                    <a:pt x="1452" y="9759"/>
                  </a:cubicBezTo>
                  <a:cubicBezTo>
                    <a:pt x="5253" y="1398"/>
                    <a:pt x="15040" y="-2307"/>
                    <a:pt x="23402" y="1493"/>
                  </a:cubicBezTo>
                  <a:cubicBezTo>
                    <a:pt x="31763" y="5294"/>
                    <a:pt x="35469" y="15080"/>
                    <a:pt x="31668" y="2344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1"/>
            <p:cNvSpPr/>
            <p:nvPr/>
          </p:nvSpPr>
          <p:spPr>
            <a:xfrm>
              <a:off x="5801538" y="2582544"/>
              <a:ext cx="34586" cy="360282"/>
            </a:xfrm>
            <a:custGeom>
              <a:avLst/>
              <a:gdLst/>
              <a:ahLst/>
              <a:cxnLst/>
              <a:rect l="l" t="t" r="r" b="b"/>
              <a:pathLst>
                <a:path w="34586" h="360282" extrusionOk="0">
                  <a:moveTo>
                    <a:pt x="0" y="0"/>
                  </a:moveTo>
                  <a:lnTo>
                    <a:pt x="34587" y="3602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1"/>
            <p:cNvSpPr/>
            <p:nvPr/>
          </p:nvSpPr>
          <p:spPr>
            <a:xfrm>
              <a:off x="5819494" y="2926292"/>
              <a:ext cx="33167" cy="33164"/>
            </a:xfrm>
            <a:custGeom>
              <a:avLst/>
              <a:gdLst/>
              <a:ahLst/>
              <a:cxnLst/>
              <a:rect l="l" t="t" r="r" b="b"/>
              <a:pathLst>
                <a:path w="33167" h="33164" extrusionOk="0">
                  <a:moveTo>
                    <a:pt x="573" y="20905"/>
                  </a:moveTo>
                  <a:cubicBezTo>
                    <a:pt x="2948" y="29741"/>
                    <a:pt x="12070" y="34967"/>
                    <a:pt x="20907" y="32592"/>
                  </a:cubicBezTo>
                  <a:cubicBezTo>
                    <a:pt x="29744" y="30216"/>
                    <a:pt x="34970" y="21095"/>
                    <a:pt x="32594" y="12259"/>
                  </a:cubicBezTo>
                  <a:cubicBezTo>
                    <a:pt x="30219" y="3423"/>
                    <a:pt x="21097" y="-1802"/>
                    <a:pt x="12260" y="573"/>
                  </a:cubicBezTo>
                  <a:cubicBezTo>
                    <a:pt x="3424" y="2948"/>
                    <a:pt x="-1802" y="12069"/>
                    <a:pt x="573" y="209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31"/>
            <p:cNvSpPr/>
            <p:nvPr/>
          </p:nvSpPr>
          <p:spPr>
            <a:xfrm>
              <a:off x="5801538" y="2582544"/>
              <a:ext cx="301587" cy="163609"/>
            </a:xfrm>
            <a:custGeom>
              <a:avLst/>
              <a:gdLst/>
              <a:ahLst/>
              <a:cxnLst/>
              <a:rect l="l" t="t" r="r" b="b"/>
              <a:pathLst>
                <a:path w="301587" h="163609" extrusionOk="0">
                  <a:moveTo>
                    <a:pt x="0" y="0"/>
                  </a:moveTo>
                  <a:lnTo>
                    <a:pt x="301588" y="16360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31"/>
            <p:cNvSpPr/>
            <p:nvPr/>
          </p:nvSpPr>
          <p:spPr>
            <a:xfrm>
              <a:off x="6086443" y="2729567"/>
              <a:ext cx="33157" cy="33077"/>
            </a:xfrm>
            <a:custGeom>
              <a:avLst/>
              <a:gdLst/>
              <a:ahLst/>
              <a:cxnLst/>
              <a:rect l="l" t="t" r="r" b="b"/>
              <a:pathLst>
                <a:path w="33157" h="33077" extrusionOk="0">
                  <a:moveTo>
                    <a:pt x="27040" y="3665"/>
                  </a:moveTo>
                  <a:cubicBezTo>
                    <a:pt x="34166" y="9461"/>
                    <a:pt x="35211" y="19817"/>
                    <a:pt x="29415" y="26943"/>
                  </a:cubicBezTo>
                  <a:cubicBezTo>
                    <a:pt x="23619" y="34069"/>
                    <a:pt x="13262" y="35114"/>
                    <a:pt x="6136" y="29413"/>
                  </a:cubicBezTo>
                  <a:cubicBezTo>
                    <a:pt x="-991" y="23617"/>
                    <a:pt x="-2036" y="13261"/>
                    <a:pt x="3665" y="6135"/>
                  </a:cubicBezTo>
                  <a:cubicBezTo>
                    <a:pt x="9461" y="-991"/>
                    <a:pt x="19913" y="-2036"/>
                    <a:pt x="26945" y="366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5801538" y="2582544"/>
              <a:ext cx="493524" cy="75628"/>
            </a:xfrm>
            <a:custGeom>
              <a:avLst/>
              <a:gdLst/>
              <a:ahLst/>
              <a:cxnLst/>
              <a:rect l="l" t="t" r="r" b="b"/>
              <a:pathLst>
                <a:path w="493524" h="75628" extrusionOk="0">
                  <a:moveTo>
                    <a:pt x="0" y="0"/>
                  </a:moveTo>
                  <a:lnTo>
                    <a:pt x="493525" y="756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1"/>
            <p:cNvSpPr/>
            <p:nvPr/>
          </p:nvSpPr>
          <p:spPr>
            <a:xfrm>
              <a:off x="6278620" y="2641627"/>
              <a:ext cx="33074" cy="33082"/>
            </a:xfrm>
            <a:custGeom>
              <a:avLst/>
              <a:gdLst/>
              <a:ahLst/>
              <a:cxnLst/>
              <a:rect l="l" t="t" r="r" b="b"/>
              <a:pathLst>
                <a:path w="33074" h="33082" extrusionOk="0">
                  <a:moveTo>
                    <a:pt x="22143" y="32128"/>
                  </a:moveTo>
                  <a:cubicBezTo>
                    <a:pt x="30695" y="28993"/>
                    <a:pt x="35161" y="19492"/>
                    <a:pt x="32120" y="10941"/>
                  </a:cubicBezTo>
                  <a:cubicBezTo>
                    <a:pt x="28985" y="2295"/>
                    <a:pt x="19483" y="-2076"/>
                    <a:pt x="10931" y="964"/>
                  </a:cubicBezTo>
                  <a:cubicBezTo>
                    <a:pt x="2380" y="4100"/>
                    <a:pt x="-2086" y="13601"/>
                    <a:pt x="954" y="22152"/>
                  </a:cubicBezTo>
                  <a:cubicBezTo>
                    <a:pt x="4090" y="30703"/>
                    <a:pt x="13592" y="35169"/>
                    <a:pt x="22143" y="321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1"/>
            <p:cNvSpPr/>
            <p:nvPr/>
          </p:nvSpPr>
          <p:spPr>
            <a:xfrm>
              <a:off x="5801538" y="2522307"/>
              <a:ext cx="310329" cy="60237"/>
            </a:xfrm>
            <a:custGeom>
              <a:avLst/>
              <a:gdLst/>
              <a:ahLst/>
              <a:cxnLst/>
              <a:rect l="l" t="t" r="r" b="b"/>
              <a:pathLst>
                <a:path w="310329" h="60237" extrusionOk="0">
                  <a:moveTo>
                    <a:pt x="0" y="60237"/>
                  </a:moveTo>
                  <a:lnTo>
                    <a:pt x="31033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1"/>
            <p:cNvSpPr/>
            <p:nvPr/>
          </p:nvSpPr>
          <p:spPr>
            <a:xfrm>
              <a:off x="6095279" y="2505815"/>
              <a:ext cx="33082" cy="33181"/>
            </a:xfrm>
            <a:custGeom>
              <a:avLst/>
              <a:gdLst/>
              <a:ahLst/>
              <a:cxnLst/>
              <a:rect l="l" t="t" r="r" b="b"/>
              <a:pathLst>
                <a:path w="33082" h="33181" extrusionOk="0">
                  <a:moveTo>
                    <a:pt x="11647" y="720"/>
                  </a:moveTo>
                  <a:cubicBezTo>
                    <a:pt x="20389" y="-1940"/>
                    <a:pt x="29606" y="3000"/>
                    <a:pt x="32361" y="11741"/>
                  </a:cubicBezTo>
                  <a:cubicBezTo>
                    <a:pt x="35022" y="20483"/>
                    <a:pt x="30081" y="29794"/>
                    <a:pt x="21434" y="32454"/>
                  </a:cubicBezTo>
                  <a:cubicBezTo>
                    <a:pt x="12692" y="35114"/>
                    <a:pt x="3476" y="30269"/>
                    <a:pt x="720" y="21433"/>
                  </a:cubicBezTo>
                  <a:cubicBezTo>
                    <a:pt x="-1940" y="12692"/>
                    <a:pt x="3001" y="3380"/>
                    <a:pt x="11742" y="72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5801538" y="2334755"/>
              <a:ext cx="351757" cy="247789"/>
            </a:xfrm>
            <a:custGeom>
              <a:avLst/>
              <a:gdLst/>
              <a:ahLst/>
              <a:cxnLst/>
              <a:rect l="l" t="t" r="r" b="b"/>
              <a:pathLst>
                <a:path w="351757" h="247789" extrusionOk="0">
                  <a:moveTo>
                    <a:pt x="0" y="247789"/>
                  </a:moveTo>
                  <a:lnTo>
                    <a:pt x="35175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6136778" y="2318143"/>
              <a:ext cx="33129" cy="33127"/>
            </a:xfrm>
            <a:custGeom>
              <a:avLst/>
              <a:gdLst/>
              <a:ahLst/>
              <a:cxnLst/>
              <a:rect l="l" t="t" r="r" b="b"/>
              <a:pathLst>
                <a:path w="33129" h="33127" extrusionOk="0">
                  <a:moveTo>
                    <a:pt x="27539" y="28963"/>
                  </a:moveTo>
                  <a:cubicBezTo>
                    <a:pt x="34381" y="22882"/>
                    <a:pt x="35046" y="12431"/>
                    <a:pt x="28965" y="5590"/>
                  </a:cubicBezTo>
                  <a:cubicBezTo>
                    <a:pt x="22884" y="-1251"/>
                    <a:pt x="12432" y="-1916"/>
                    <a:pt x="5590" y="4165"/>
                  </a:cubicBezTo>
                  <a:cubicBezTo>
                    <a:pt x="-1251" y="10245"/>
                    <a:pt x="-1916" y="20697"/>
                    <a:pt x="4165" y="27537"/>
                  </a:cubicBezTo>
                  <a:cubicBezTo>
                    <a:pt x="10246" y="34378"/>
                    <a:pt x="20698" y="35043"/>
                    <a:pt x="27539" y="2896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1"/>
            <p:cNvSpPr/>
            <p:nvPr/>
          </p:nvSpPr>
          <p:spPr>
            <a:xfrm>
              <a:off x="5801538" y="2318223"/>
              <a:ext cx="185380" cy="264321"/>
            </a:xfrm>
            <a:custGeom>
              <a:avLst/>
              <a:gdLst/>
              <a:ahLst/>
              <a:cxnLst/>
              <a:rect l="l" t="t" r="r" b="b"/>
              <a:pathLst>
                <a:path w="185380" h="264321" extrusionOk="0">
                  <a:moveTo>
                    <a:pt x="0" y="264321"/>
                  </a:moveTo>
                  <a:lnTo>
                    <a:pt x="185381"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1"/>
            <p:cNvSpPr/>
            <p:nvPr/>
          </p:nvSpPr>
          <p:spPr>
            <a:xfrm>
              <a:off x="5970434" y="2301644"/>
              <a:ext cx="33064" cy="33062"/>
            </a:xfrm>
            <a:custGeom>
              <a:avLst/>
              <a:gdLst/>
              <a:ahLst/>
              <a:cxnLst/>
              <a:rect l="l" t="t" r="r" b="b"/>
              <a:pathLst>
                <a:path w="33064" h="33062" extrusionOk="0">
                  <a:moveTo>
                    <a:pt x="3277" y="6602"/>
                  </a:moveTo>
                  <a:cubicBezTo>
                    <a:pt x="8788" y="-713"/>
                    <a:pt x="19145" y="-2139"/>
                    <a:pt x="26462" y="3277"/>
                  </a:cubicBezTo>
                  <a:cubicBezTo>
                    <a:pt x="33778" y="8788"/>
                    <a:pt x="35203" y="19144"/>
                    <a:pt x="29787" y="26460"/>
                  </a:cubicBezTo>
                  <a:cubicBezTo>
                    <a:pt x="24276" y="33776"/>
                    <a:pt x="13919" y="35201"/>
                    <a:pt x="6603" y="29785"/>
                  </a:cubicBezTo>
                  <a:cubicBezTo>
                    <a:pt x="-713" y="24275"/>
                    <a:pt x="-2139" y="13918"/>
                    <a:pt x="3277" y="660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1"/>
            <p:cNvSpPr/>
            <p:nvPr/>
          </p:nvSpPr>
          <p:spPr>
            <a:xfrm>
              <a:off x="5751273" y="2429006"/>
              <a:ext cx="50264" cy="153538"/>
            </a:xfrm>
            <a:custGeom>
              <a:avLst/>
              <a:gdLst/>
              <a:ahLst/>
              <a:cxnLst/>
              <a:rect l="l" t="t" r="r" b="b"/>
              <a:pathLst>
                <a:path w="50264" h="153538" extrusionOk="0">
                  <a:moveTo>
                    <a:pt x="50265" y="1535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1"/>
            <p:cNvSpPr/>
            <p:nvPr/>
          </p:nvSpPr>
          <p:spPr>
            <a:xfrm>
              <a:off x="5734608" y="2412437"/>
              <a:ext cx="33140" cy="33137"/>
            </a:xfrm>
            <a:custGeom>
              <a:avLst/>
              <a:gdLst/>
              <a:ahLst/>
              <a:cxnLst/>
              <a:rect l="l" t="t" r="r" b="b"/>
              <a:pathLst>
                <a:path w="33140" h="33137" extrusionOk="0">
                  <a:moveTo>
                    <a:pt x="31393" y="9158"/>
                  </a:moveTo>
                  <a:cubicBezTo>
                    <a:pt x="27307" y="987"/>
                    <a:pt x="17330" y="-2338"/>
                    <a:pt x="9159" y="1747"/>
                  </a:cubicBezTo>
                  <a:cubicBezTo>
                    <a:pt x="987" y="5833"/>
                    <a:pt x="-2338" y="15809"/>
                    <a:pt x="1747" y="23980"/>
                  </a:cubicBezTo>
                  <a:cubicBezTo>
                    <a:pt x="5833" y="32151"/>
                    <a:pt x="15810" y="35476"/>
                    <a:pt x="23982" y="31391"/>
                  </a:cubicBezTo>
                  <a:cubicBezTo>
                    <a:pt x="32153" y="27305"/>
                    <a:pt x="35479" y="17329"/>
                    <a:pt x="31393" y="915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1"/>
            <p:cNvSpPr/>
            <p:nvPr/>
          </p:nvSpPr>
          <p:spPr>
            <a:xfrm>
              <a:off x="5645898" y="2364873"/>
              <a:ext cx="155639" cy="217670"/>
            </a:xfrm>
            <a:custGeom>
              <a:avLst/>
              <a:gdLst/>
              <a:ahLst/>
              <a:cxnLst/>
              <a:rect l="l" t="t" r="r" b="b"/>
              <a:pathLst>
                <a:path w="155639" h="217670" extrusionOk="0">
                  <a:moveTo>
                    <a:pt x="155640" y="21767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1"/>
            <p:cNvSpPr/>
            <p:nvPr/>
          </p:nvSpPr>
          <p:spPr>
            <a:xfrm>
              <a:off x="5629348" y="2348230"/>
              <a:ext cx="33194" cy="33191"/>
            </a:xfrm>
            <a:custGeom>
              <a:avLst/>
              <a:gdLst/>
              <a:ahLst/>
              <a:cxnLst/>
              <a:rect l="l" t="t" r="r" b="b"/>
              <a:pathLst>
                <a:path w="33194" h="33191" extrusionOk="0">
                  <a:moveTo>
                    <a:pt x="1347" y="23104"/>
                  </a:moveTo>
                  <a:cubicBezTo>
                    <a:pt x="-2264" y="14743"/>
                    <a:pt x="1632" y="4957"/>
                    <a:pt x="10088" y="1347"/>
                  </a:cubicBezTo>
                  <a:cubicBezTo>
                    <a:pt x="18545" y="-2264"/>
                    <a:pt x="28237" y="1632"/>
                    <a:pt x="31848" y="10088"/>
                  </a:cubicBezTo>
                  <a:cubicBezTo>
                    <a:pt x="35458" y="18449"/>
                    <a:pt x="31563" y="28235"/>
                    <a:pt x="23106" y="31845"/>
                  </a:cubicBezTo>
                  <a:cubicBezTo>
                    <a:pt x="14649" y="35456"/>
                    <a:pt x="4958" y="31560"/>
                    <a:pt x="1347" y="231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1"/>
            <p:cNvSpPr/>
            <p:nvPr/>
          </p:nvSpPr>
          <p:spPr>
            <a:xfrm>
              <a:off x="5484937" y="2281263"/>
              <a:ext cx="316600" cy="301280"/>
            </a:xfrm>
            <a:custGeom>
              <a:avLst/>
              <a:gdLst/>
              <a:ahLst/>
              <a:cxnLst/>
              <a:rect l="l" t="t" r="r" b="b"/>
              <a:pathLst>
                <a:path w="316600" h="301280" extrusionOk="0">
                  <a:moveTo>
                    <a:pt x="316601" y="30128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1"/>
            <p:cNvSpPr/>
            <p:nvPr/>
          </p:nvSpPr>
          <p:spPr>
            <a:xfrm>
              <a:off x="5468369" y="2264696"/>
              <a:ext cx="33136" cy="33133"/>
            </a:xfrm>
            <a:custGeom>
              <a:avLst/>
              <a:gdLst/>
              <a:ahLst/>
              <a:cxnLst/>
              <a:rect l="l" t="t" r="r" b="b"/>
              <a:pathLst>
                <a:path w="33136" h="33133" extrusionOk="0">
                  <a:moveTo>
                    <a:pt x="24360" y="1935"/>
                  </a:moveTo>
                  <a:cubicBezTo>
                    <a:pt x="16283" y="-2340"/>
                    <a:pt x="6211" y="700"/>
                    <a:pt x="1935" y="8776"/>
                  </a:cubicBezTo>
                  <a:cubicBezTo>
                    <a:pt x="-2341" y="16852"/>
                    <a:pt x="700" y="26828"/>
                    <a:pt x="8777" y="31199"/>
                  </a:cubicBezTo>
                  <a:cubicBezTo>
                    <a:pt x="16853" y="35474"/>
                    <a:pt x="26830" y="32434"/>
                    <a:pt x="31201" y="24358"/>
                  </a:cubicBezTo>
                  <a:cubicBezTo>
                    <a:pt x="35477" y="16282"/>
                    <a:pt x="32436" y="6306"/>
                    <a:pt x="24360" y="193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1"/>
            <p:cNvSpPr/>
            <p:nvPr/>
          </p:nvSpPr>
          <p:spPr>
            <a:xfrm>
              <a:off x="5451776" y="2462165"/>
              <a:ext cx="349762" cy="120379"/>
            </a:xfrm>
            <a:custGeom>
              <a:avLst/>
              <a:gdLst/>
              <a:ahLst/>
              <a:cxnLst/>
              <a:rect l="l" t="t" r="r" b="b"/>
              <a:pathLst>
                <a:path w="349762" h="120379" extrusionOk="0">
                  <a:moveTo>
                    <a:pt x="349762" y="120379"/>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1"/>
            <p:cNvSpPr/>
            <p:nvPr/>
          </p:nvSpPr>
          <p:spPr>
            <a:xfrm>
              <a:off x="5435266" y="2445562"/>
              <a:ext cx="33079" cy="33077"/>
            </a:xfrm>
            <a:custGeom>
              <a:avLst/>
              <a:gdLst/>
              <a:ahLst/>
              <a:cxnLst/>
              <a:rect l="l" t="t" r="r" b="b"/>
              <a:pathLst>
                <a:path w="33079" h="33077" extrusionOk="0">
                  <a:moveTo>
                    <a:pt x="9193" y="31425"/>
                  </a:moveTo>
                  <a:cubicBezTo>
                    <a:pt x="1021" y="27339"/>
                    <a:pt x="-2304" y="17458"/>
                    <a:pt x="1687" y="9192"/>
                  </a:cubicBezTo>
                  <a:cubicBezTo>
                    <a:pt x="5772" y="1021"/>
                    <a:pt x="15654" y="-2304"/>
                    <a:pt x="23921" y="1686"/>
                  </a:cubicBezTo>
                  <a:cubicBezTo>
                    <a:pt x="32092" y="5772"/>
                    <a:pt x="35418" y="15653"/>
                    <a:pt x="31332" y="23919"/>
                  </a:cubicBezTo>
                  <a:cubicBezTo>
                    <a:pt x="27246" y="32090"/>
                    <a:pt x="17365" y="35415"/>
                    <a:pt x="9098" y="3133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9" name="Google Shape;759;p31"/>
          <p:cNvSpPr txBox="1">
            <a:spLocks noGrp="1"/>
          </p:cNvSpPr>
          <p:nvPr>
            <p:ph type="title"/>
          </p:nvPr>
        </p:nvSpPr>
        <p:spPr>
          <a:xfrm>
            <a:off x="2449650" y="2301488"/>
            <a:ext cx="4244700" cy="16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dk1"/>
                </a:solidFill>
              </a:rPr>
              <a:t>Backend</a:t>
            </a:r>
            <a:endParaRPr dirty="0">
              <a:solidFill>
                <a:schemeClr val="dk1"/>
              </a:solidFill>
            </a:endParaRPr>
          </a:p>
        </p:txBody>
      </p:sp>
      <p:sp>
        <p:nvSpPr>
          <p:cNvPr id="760" name="Google Shape;760;p31"/>
          <p:cNvSpPr txBox="1">
            <a:spLocks noGrp="1"/>
          </p:cNvSpPr>
          <p:nvPr>
            <p:ph type="title" idx="2"/>
          </p:nvPr>
        </p:nvSpPr>
        <p:spPr>
          <a:xfrm>
            <a:off x="4079850" y="1430175"/>
            <a:ext cx="1042050" cy="58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516294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Tecnologías Usadas</a:t>
            </a:r>
            <a:endParaRPr dirty="0"/>
          </a:p>
        </p:txBody>
      </p:sp>
      <p:sp>
        <p:nvSpPr>
          <p:cNvPr id="799" name="Google Shape;799;p34"/>
          <p:cNvSpPr txBox="1">
            <a:spLocks noGrp="1"/>
          </p:cNvSpPr>
          <p:nvPr>
            <p:ph type="subTitle" idx="1"/>
          </p:nvPr>
        </p:nvSpPr>
        <p:spPr>
          <a:xfrm>
            <a:off x="508004" y="2783689"/>
            <a:ext cx="2307000" cy="1423979"/>
          </a:xfrm>
          <a:prstGeom prst="rect">
            <a:avLst/>
          </a:prstGeom>
        </p:spPr>
        <p:txBody>
          <a:bodyPr spcFirstLastPara="1" wrap="square" lIns="91425" tIns="91425" rIns="91425" bIns="91425" anchor="t" anchorCtr="0">
            <a:noAutofit/>
          </a:bodyPr>
          <a:lstStyle/>
          <a:p>
            <a:pPr marL="0" lvl="0" indent="0"/>
            <a:r>
              <a:rPr lang="es-MX" dirty="0"/>
              <a:t>Es un lenguaje de programación, orientado a objetos, con una semántica dinámica integrada, principalmente para el desarrollo web y de aplicaciones informáticas.</a:t>
            </a:r>
            <a:endParaRPr dirty="0"/>
          </a:p>
        </p:txBody>
      </p:sp>
      <p:sp>
        <p:nvSpPr>
          <p:cNvPr id="800" name="Google Shape;800;p34"/>
          <p:cNvSpPr txBox="1">
            <a:spLocks noGrp="1"/>
          </p:cNvSpPr>
          <p:nvPr>
            <p:ph type="subTitle" idx="2"/>
          </p:nvPr>
        </p:nvSpPr>
        <p:spPr>
          <a:xfrm>
            <a:off x="3118455" y="2701015"/>
            <a:ext cx="2307000" cy="1423979"/>
          </a:xfrm>
          <a:prstGeom prst="rect">
            <a:avLst/>
          </a:prstGeom>
        </p:spPr>
        <p:txBody>
          <a:bodyPr spcFirstLastPara="1" wrap="square" lIns="91425" tIns="91425" rIns="91425" bIns="91425" anchor="t" anchorCtr="0">
            <a:noAutofit/>
          </a:bodyPr>
          <a:lstStyle/>
          <a:p>
            <a:pPr marL="0" lvl="0" indent="0"/>
            <a:r>
              <a:rPr lang="es-MX" dirty="0"/>
              <a:t>Es un framework web de alto rendimiento para construir APIs con Python. Ayuda a los desarrolladores a crear aplicaciones de forma rápida y eficaz.</a:t>
            </a:r>
            <a:endParaRPr dirty="0"/>
          </a:p>
        </p:txBody>
      </p:sp>
      <p:sp>
        <p:nvSpPr>
          <p:cNvPr id="802" name="Google Shape;802;p34"/>
          <p:cNvSpPr txBox="1">
            <a:spLocks noGrp="1"/>
          </p:cNvSpPr>
          <p:nvPr>
            <p:ph type="subTitle" idx="4"/>
          </p:nvPr>
        </p:nvSpPr>
        <p:spPr>
          <a:xfrm>
            <a:off x="508004" y="2512794"/>
            <a:ext cx="23070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Python</a:t>
            </a:r>
            <a:endParaRPr dirty="0"/>
          </a:p>
        </p:txBody>
      </p:sp>
      <p:sp>
        <p:nvSpPr>
          <p:cNvPr id="803" name="Google Shape;803;p34"/>
          <p:cNvSpPr txBox="1">
            <a:spLocks noGrp="1"/>
          </p:cNvSpPr>
          <p:nvPr>
            <p:ph type="subTitle" idx="5"/>
          </p:nvPr>
        </p:nvSpPr>
        <p:spPr>
          <a:xfrm>
            <a:off x="3118455" y="2476398"/>
            <a:ext cx="23070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FastAPI</a:t>
            </a:r>
            <a:endParaRPr dirty="0"/>
          </a:p>
        </p:txBody>
      </p:sp>
      <p:sp>
        <p:nvSpPr>
          <p:cNvPr id="11" name="Google Shape;800;p34">
            <a:extLst>
              <a:ext uri="{FF2B5EF4-FFF2-40B4-BE49-F238E27FC236}">
                <a16:creationId xmlns:a16="http://schemas.microsoft.com/office/drawing/2014/main" id="{C79BCED3-16CD-44DE-AA27-8039D2C19115}"/>
              </a:ext>
            </a:extLst>
          </p:cNvPr>
          <p:cNvSpPr txBox="1">
            <a:spLocks/>
          </p:cNvSpPr>
          <p:nvPr/>
        </p:nvSpPr>
        <p:spPr>
          <a:xfrm>
            <a:off x="5805093" y="2701015"/>
            <a:ext cx="2307000" cy="15064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0" indent="0"/>
            <a:r>
              <a:rPr lang="es-MX" dirty="0"/>
              <a:t>Es un servidor web ASGI (significa Interfaz de puerta de enlace de servidor asíncrono) que se utiliza para ejecutar aplicaciones FastAPI.</a:t>
            </a:r>
          </a:p>
        </p:txBody>
      </p:sp>
      <p:sp>
        <p:nvSpPr>
          <p:cNvPr id="12" name="Google Shape;803;p34">
            <a:extLst>
              <a:ext uri="{FF2B5EF4-FFF2-40B4-BE49-F238E27FC236}">
                <a16:creationId xmlns:a16="http://schemas.microsoft.com/office/drawing/2014/main" id="{6ECDF3EE-8226-495F-A93C-DBD54D5D68B4}"/>
              </a:ext>
            </a:extLst>
          </p:cNvPr>
          <p:cNvSpPr txBox="1">
            <a:spLocks/>
          </p:cNvSpPr>
          <p:nvPr/>
        </p:nvSpPr>
        <p:spPr>
          <a:xfrm>
            <a:off x="5805093" y="2476398"/>
            <a:ext cx="23070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Uvicorn</a:t>
            </a:r>
          </a:p>
        </p:txBody>
      </p:sp>
      <p:pic>
        <p:nvPicPr>
          <p:cNvPr id="2050" name="Picture 2" descr="uvicorn">
            <a:extLst>
              <a:ext uri="{FF2B5EF4-FFF2-40B4-BE49-F238E27FC236}">
                <a16:creationId xmlns:a16="http://schemas.microsoft.com/office/drawing/2014/main" id="{80C07FDA-E976-4783-8FDA-1A75BCC98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1292896"/>
            <a:ext cx="1157288" cy="11572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 fastapi/fastapi: FastAPI framework, high performance, easy to  learn, fast to code, ready for production">
            <a:extLst>
              <a:ext uri="{FF2B5EF4-FFF2-40B4-BE49-F238E27FC236}">
                <a16:creationId xmlns:a16="http://schemas.microsoft.com/office/drawing/2014/main" id="{245B249E-CB3B-4DDC-8FCC-FD9237319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5004" y="1733530"/>
            <a:ext cx="2200275" cy="7930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istoria de Python - Wikipedia, la enciclopedia libre">
            <a:extLst>
              <a:ext uri="{FF2B5EF4-FFF2-40B4-BE49-F238E27FC236}">
                <a16:creationId xmlns:a16="http://schemas.microsoft.com/office/drawing/2014/main" id="{BA235523-7A5B-4907-AFAD-2E7B1F0D1B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722"/>
          <a:stretch/>
        </p:blipFill>
        <p:spPr bwMode="auto">
          <a:xfrm>
            <a:off x="722375" y="1628506"/>
            <a:ext cx="877884" cy="821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74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Estructura del Proyecto</a:t>
            </a:r>
            <a:endParaRPr dirty="0"/>
          </a:p>
        </p:txBody>
      </p:sp>
      <p:sp>
        <p:nvSpPr>
          <p:cNvPr id="784" name="Google Shape;784;p33"/>
          <p:cNvSpPr txBox="1">
            <a:spLocks noGrp="1"/>
          </p:cNvSpPr>
          <p:nvPr>
            <p:ph type="subTitle" idx="1"/>
          </p:nvPr>
        </p:nvSpPr>
        <p:spPr>
          <a:xfrm>
            <a:off x="786669" y="1510340"/>
            <a:ext cx="3849625" cy="29759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Contiene toda la estructura para la construcción del API, como por ejemplo:</a:t>
            </a:r>
          </a:p>
          <a:p>
            <a:pPr marL="171450" lvl="0" indent="-171450" algn="l" rtl="0">
              <a:spcBef>
                <a:spcPts val="0"/>
              </a:spcBef>
              <a:spcAft>
                <a:spcPts val="0"/>
              </a:spcAft>
              <a:buFont typeface="Arial" panose="020B0604020202020204" pitchFamily="34" charset="0"/>
              <a:buChar char="•"/>
            </a:pPr>
            <a:r>
              <a:rPr lang="es-MX" dirty="0"/>
              <a:t>Config: contiene el archivo de configuración y conexión a la base de datos.</a:t>
            </a:r>
          </a:p>
          <a:p>
            <a:pPr marL="171450" lvl="0" indent="-171450" algn="l" rtl="0">
              <a:spcBef>
                <a:spcPts val="0"/>
              </a:spcBef>
              <a:spcAft>
                <a:spcPts val="0"/>
              </a:spcAft>
              <a:buFont typeface="Arial" panose="020B0604020202020204" pitchFamily="34" charset="0"/>
              <a:buChar char="•"/>
            </a:pPr>
            <a:r>
              <a:rPr lang="es-MX" dirty="0"/>
              <a:t>Crud: contiene los archivos de cada tabla, para realizar las operación de crear, leer, actualizar y eliminar.</a:t>
            </a:r>
          </a:p>
          <a:p>
            <a:pPr marL="171450" lvl="0" indent="-171450" algn="l" rtl="0">
              <a:spcBef>
                <a:spcPts val="0"/>
              </a:spcBef>
              <a:spcAft>
                <a:spcPts val="0"/>
              </a:spcAft>
              <a:buFont typeface="Arial" panose="020B0604020202020204" pitchFamily="34" charset="0"/>
              <a:buChar char="•"/>
            </a:pPr>
            <a:r>
              <a:rPr lang="es-MX" dirty="0"/>
              <a:t>ENV: es la carpeta que contiene la creación del entorno virtual de Python.</a:t>
            </a:r>
          </a:p>
          <a:p>
            <a:pPr marL="171450" lvl="0" indent="-171450" algn="l" rtl="0">
              <a:spcBef>
                <a:spcPts val="0"/>
              </a:spcBef>
              <a:spcAft>
                <a:spcPts val="0"/>
              </a:spcAft>
              <a:buFont typeface="Arial" panose="020B0604020202020204" pitchFamily="34" charset="0"/>
              <a:buChar char="•"/>
            </a:pPr>
            <a:r>
              <a:rPr lang="es-MX" dirty="0"/>
              <a:t>Models: Contiene la estructura de las construcciones de las tablas.</a:t>
            </a:r>
          </a:p>
          <a:p>
            <a:pPr marL="171450" lvl="0" indent="-171450" algn="l" rtl="0">
              <a:spcBef>
                <a:spcPts val="0"/>
              </a:spcBef>
              <a:spcAft>
                <a:spcPts val="0"/>
              </a:spcAft>
              <a:buFont typeface="Arial" panose="020B0604020202020204" pitchFamily="34" charset="0"/>
              <a:buChar char="•"/>
            </a:pPr>
            <a:r>
              <a:rPr lang="es-MX" dirty="0"/>
              <a:t>Routes: contiene la construcción de los endpoints. para realizar las solicitudes.</a:t>
            </a:r>
          </a:p>
          <a:p>
            <a:pPr marL="171450" lvl="0" indent="-171450" algn="l" rtl="0">
              <a:spcBef>
                <a:spcPts val="0"/>
              </a:spcBef>
              <a:spcAft>
                <a:spcPts val="0"/>
              </a:spcAft>
              <a:buFont typeface="Arial" panose="020B0604020202020204" pitchFamily="34" charset="0"/>
              <a:buChar char="•"/>
            </a:pPr>
            <a:r>
              <a:rPr lang="es-MX" dirty="0"/>
              <a:t>Schemas: Contiene las estructura y configuraciones de los modelos.</a:t>
            </a:r>
            <a:endParaRPr dirty="0"/>
          </a:p>
        </p:txBody>
      </p:sp>
      <p:pic>
        <p:nvPicPr>
          <p:cNvPr id="17" name="Imagen 16">
            <a:extLst>
              <a:ext uri="{FF2B5EF4-FFF2-40B4-BE49-F238E27FC236}">
                <a16:creationId xmlns:a16="http://schemas.microsoft.com/office/drawing/2014/main" id="{6139A42F-AA5A-41CE-A1FF-14CC3052C4B4}"/>
              </a:ext>
            </a:extLst>
          </p:cNvPr>
          <p:cNvPicPr>
            <a:picLocks noChangeAspect="1"/>
          </p:cNvPicPr>
          <p:nvPr/>
        </p:nvPicPr>
        <p:blipFill>
          <a:blip r:embed="rId3"/>
          <a:stretch>
            <a:fillRect/>
          </a:stretch>
        </p:blipFill>
        <p:spPr>
          <a:xfrm>
            <a:off x="5164931" y="1510340"/>
            <a:ext cx="2924583" cy="26569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1"/>
          <p:cNvSpPr/>
          <p:nvPr/>
        </p:nvSpPr>
        <p:spPr>
          <a:xfrm>
            <a:off x="4022100" y="1174017"/>
            <a:ext cx="1099800" cy="1099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726" name="Google Shape;726;p31"/>
          <p:cNvSpPr/>
          <p:nvPr/>
        </p:nvSpPr>
        <p:spPr>
          <a:xfrm>
            <a:off x="3552356" y="15917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1"/>
          <p:cNvSpPr/>
          <p:nvPr/>
        </p:nvSpPr>
        <p:spPr>
          <a:xfrm>
            <a:off x="5327106" y="15917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8" name="Google Shape;728;p31"/>
          <p:cNvGrpSpPr/>
          <p:nvPr/>
        </p:nvGrpSpPr>
        <p:grpSpPr>
          <a:xfrm>
            <a:off x="7897930" y="3927283"/>
            <a:ext cx="469058" cy="448115"/>
            <a:chOff x="5348931" y="2165350"/>
            <a:chExt cx="962763" cy="919776"/>
          </a:xfrm>
        </p:grpSpPr>
        <p:sp>
          <p:nvSpPr>
            <p:cNvPr id="729" name="Google Shape;729;p31"/>
            <p:cNvSpPr/>
            <p:nvPr/>
          </p:nvSpPr>
          <p:spPr>
            <a:xfrm>
              <a:off x="5801538" y="2181881"/>
              <a:ext cx="67652" cy="400662"/>
            </a:xfrm>
            <a:custGeom>
              <a:avLst/>
              <a:gdLst/>
              <a:ahLst/>
              <a:cxnLst/>
              <a:rect l="l" t="t" r="r" b="b"/>
              <a:pathLst>
                <a:path w="67652" h="400662" extrusionOk="0">
                  <a:moveTo>
                    <a:pt x="0" y="400663"/>
                  </a:moveTo>
                  <a:lnTo>
                    <a:pt x="6765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1"/>
            <p:cNvSpPr/>
            <p:nvPr/>
          </p:nvSpPr>
          <p:spPr>
            <a:xfrm>
              <a:off x="5852753" y="2165350"/>
              <a:ext cx="33066" cy="33063"/>
            </a:xfrm>
            <a:custGeom>
              <a:avLst/>
              <a:gdLst/>
              <a:ahLst/>
              <a:cxnLst/>
              <a:rect l="l" t="t" r="r" b="b"/>
              <a:pathLst>
                <a:path w="33066" h="33063" extrusionOk="0">
                  <a:moveTo>
                    <a:pt x="33066" y="16532"/>
                  </a:moveTo>
                  <a:cubicBezTo>
                    <a:pt x="33066" y="7411"/>
                    <a:pt x="25655" y="0"/>
                    <a:pt x="16533" y="0"/>
                  </a:cubicBezTo>
                  <a:cubicBezTo>
                    <a:pt x="7411" y="0"/>
                    <a:pt x="0" y="7411"/>
                    <a:pt x="0" y="16532"/>
                  </a:cubicBezTo>
                  <a:cubicBezTo>
                    <a:pt x="0" y="25653"/>
                    <a:pt x="7411" y="33064"/>
                    <a:pt x="16533" y="33064"/>
                  </a:cubicBezTo>
                  <a:cubicBezTo>
                    <a:pt x="25655" y="33064"/>
                    <a:pt x="33066" y="25653"/>
                    <a:pt x="33066" y="1653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1"/>
            <p:cNvSpPr/>
            <p:nvPr/>
          </p:nvSpPr>
          <p:spPr>
            <a:xfrm>
              <a:off x="5365499" y="2582544"/>
              <a:ext cx="436038" cy="31828"/>
            </a:xfrm>
            <a:custGeom>
              <a:avLst/>
              <a:gdLst/>
              <a:ahLst/>
              <a:cxnLst/>
              <a:rect l="l" t="t" r="r" b="b"/>
              <a:pathLst>
                <a:path w="436038" h="31828" extrusionOk="0">
                  <a:moveTo>
                    <a:pt x="436039" y="0"/>
                  </a:moveTo>
                  <a:lnTo>
                    <a:pt x="0" y="318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1"/>
            <p:cNvSpPr/>
            <p:nvPr/>
          </p:nvSpPr>
          <p:spPr>
            <a:xfrm>
              <a:off x="5348931" y="2597710"/>
              <a:ext cx="33137" cy="33134"/>
            </a:xfrm>
            <a:custGeom>
              <a:avLst/>
              <a:gdLst/>
              <a:ahLst/>
              <a:cxnLst/>
              <a:rect l="l" t="t" r="r" b="b"/>
              <a:pathLst>
                <a:path w="33137" h="33134" extrusionOk="0">
                  <a:moveTo>
                    <a:pt x="14478" y="33004"/>
                  </a:moveTo>
                  <a:cubicBezTo>
                    <a:pt x="5452" y="31864"/>
                    <a:pt x="-1010" y="23598"/>
                    <a:pt x="130" y="14477"/>
                  </a:cubicBezTo>
                  <a:cubicBezTo>
                    <a:pt x="1271" y="5451"/>
                    <a:pt x="9537" y="-1010"/>
                    <a:pt x="18659" y="130"/>
                  </a:cubicBezTo>
                  <a:cubicBezTo>
                    <a:pt x="27686" y="1271"/>
                    <a:pt x="34147" y="9537"/>
                    <a:pt x="33007" y="18658"/>
                  </a:cubicBezTo>
                  <a:cubicBezTo>
                    <a:pt x="31867" y="27684"/>
                    <a:pt x="23600" y="34144"/>
                    <a:pt x="14478" y="330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1"/>
            <p:cNvSpPr/>
            <p:nvPr/>
          </p:nvSpPr>
          <p:spPr>
            <a:xfrm>
              <a:off x="5373766" y="2582544"/>
              <a:ext cx="427772" cy="271827"/>
            </a:xfrm>
            <a:custGeom>
              <a:avLst/>
              <a:gdLst/>
              <a:ahLst/>
              <a:cxnLst/>
              <a:rect l="l" t="t" r="r" b="b"/>
              <a:pathLst>
                <a:path w="427772" h="271827" extrusionOk="0">
                  <a:moveTo>
                    <a:pt x="427772" y="0"/>
                  </a:moveTo>
                  <a:lnTo>
                    <a:pt x="0" y="271827"/>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1"/>
            <p:cNvSpPr/>
            <p:nvPr/>
          </p:nvSpPr>
          <p:spPr>
            <a:xfrm>
              <a:off x="5357189" y="2837795"/>
              <a:ext cx="33059" cy="33152"/>
            </a:xfrm>
            <a:custGeom>
              <a:avLst/>
              <a:gdLst/>
              <a:ahLst/>
              <a:cxnLst/>
              <a:rect l="l" t="t" r="r" b="b"/>
              <a:pathLst>
                <a:path w="33059" h="33152" extrusionOk="0">
                  <a:moveTo>
                    <a:pt x="2134" y="8405"/>
                  </a:moveTo>
                  <a:cubicBezTo>
                    <a:pt x="-2331" y="16386"/>
                    <a:pt x="424" y="26457"/>
                    <a:pt x="8406" y="31018"/>
                  </a:cubicBezTo>
                  <a:cubicBezTo>
                    <a:pt x="16387" y="35483"/>
                    <a:pt x="26459" y="32728"/>
                    <a:pt x="30925" y="24747"/>
                  </a:cubicBezTo>
                  <a:cubicBezTo>
                    <a:pt x="35391" y="16766"/>
                    <a:pt x="32635" y="6695"/>
                    <a:pt x="24654" y="2134"/>
                  </a:cubicBezTo>
                  <a:cubicBezTo>
                    <a:pt x="16672" y="-2331"/>
                    <a:pt x="6600" y="424"/>
                    <a:pt x="2134" y="84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1"/>
            <p:cNvSpPr/>
            <p:nvPr/>
          </p:nvSpPr>
          <p:spPr>
            <a:xfrm>
              <a:off x="5801538" y="2582544"/>
              <a:ext cx="284959" cy="452918"/>
            </a:xfrm>
            <a:custGeom>
              <a:avLst/>
              <a:gdLst/>
              <a:ahLst/>
              <a:cxnLst/>
              <a:rect l="l" t="t" r="r" b="b"/>
              <a:pathLst>
                <a:path w="284959" h="452918" extrusionOk="0">
                  <a:moveTo>
                    <a:pt x="0" y="0"/>
                  </a:moveTo>
                  <a:lnTo>
                    <a:pt x="284960" y="45291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1"/>
            <p:cNvSpPr/>
            <p:nvPr/>
          </p:nvSpPr>
          <p:spPr>
            <a:xfrm>
              <a:off x="6069898" y="3018864"/>
              <a:ext cx="33105" cy="33102"/>
            </a:xfrm>
            <a:custGeom>
              <a:avLst/>
              <a:gdLst/>
              <a:ahLst/>
              <a:cxnLst/>
              <a:rect l="l" t="t" r="r" b="b"/>
              <a:pathLst>
                <a:path w="33105" h="33102" extrusionOk="0">
                  <a:moveTo>
                    <a:pt x="3868" y="27145"/>
                  </a:moveTo>
                  <a:cubicBezTo>
                    <a:pt x="9759" y="34176"/>
                    <a:pt x="20116" y="35126"/>
                    <a:pt x="27147" y="29235"/>
                  </a:cubicBezTo>
                  <a:cubicBezTo>
                    <a:pt x="34179" y="23345"/>
                    <a:pt x="35129" y="12988"/>
                    <a:pt x="29238" y="5958"/>
                  </a:cubicBezTo>
                  <a:cubicBezTo>
                    <a:pt x="23346" y="-1073"/>
                    <a:pt x="12894" y="-2023"/>
                    <a:pt x="5958" y="3867"/>
                  </a:cubicBezTo>
                  <a:cubicBezTo>
                    <a:pt x="-1073" y="9758"/>
                    <a:pt x="-2024" y="20209"/>
                    <a:pt x="3868" y="271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1"/>
            <p:cNvSpPr/>
            <p:nvPr/>
          </p:nvSpPr>
          <p:spPr>
            <a:xfrm>
              <a:off x="5558671" y="2582544"/>
              <a:ext cx="242866" cy="485982"/>
            </a:xfrm>
            <a:custGeom>
              <a:avLst/>
              <a:gdLst/>
              <a:ahLst/>
              <a:cxnLst/>
              <a:rect l="l" t="t" r="r" b="b"/>
              <a:pathLst>
                <a:path w="242866" h="485982" extrusionOk="0">
                  <a:moveTo>
                    <a:pt x="242867" y="0"/>
                  </a:moveTo>
                  <a:lnTo>
                    <a:pt x="0" y="4859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1"/>
            <p:cNvSpPr/>
            <p:nvPr/>
          </p:nvSpPr>
          <p:spPr>
            <a:xfrm>
              <a:off x="5542111" y="3051927"/>
              <a:ext cx="33161" cy="33199"/>
            </a:xfrm>
            <a:custGeom>
              <a:avLst/>
              <a:gdLst/>
              <a:ahLst/>
              <a:cxnLst/>
              <a:rect l="l" t="t" r="r" b="b"/>
              <a:pathLst>
                <a:path w="33161" h="33199" extrusionOk="0">
                  <a:moveTo>
                    <a:pt x="31668" y="23441"/>
                  </a:moveTo>
                  <a:cubicBezTo>
                    <a:pt x="27867" y="31802"/>
                    <a:pt x="18081" y="35507"/>
                    <a:pt x="9719" y="31707"/>
                  </a:cubicBezTo>
                  <a:cubicBezTo>
                    <a:pt x="1357" y="27906"/>
                    <a:pt x="-2253" y="18120"/>
                    <a:pt x="1452" y="9759"/>
                  </a:cubicBezTo>
                  <a:cubicBezTo>
                    <a:pt x="5253" y="1398"/>
                    <a:pt x="15040" y="-2307"/>
                    <a:pt x="23402" y="1493"/>
                  </a:cubicBezTo>
                  <a:cubicBezTo>
                    <a:pt x="31763" y="5294"/>
                    <a:pt x="35469" y="15080"/>
                    <a:pt x="31668" y="2344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1"/>
            <p:cNvSpPr/>
            <p:nvPr/>
          </p:nvSpPr>
          <p:spPr>
            <a:xfrm>
              <a:off x="5801538" y="2582544"/>
              <a:ext cx="34586" cy="360282"/>
            </a:xfrm>
            <a:custGeom>
              <a:avLst/>
              <a:gdLst/>
              <a:ahLst/>
              <a:cxnLst/>
              <a:rect l="l" t="t" r="r" b="b"/>
              <a:pathLst>
                <a:path w="34586" h="360282" extrusionOk="0">
                  <a:moveTo>
                    <a:pt x="0" y="0"/>
                  </a:moveTo>
                  <a:lnTo>
                    <a:pt x="34587" y="3602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1"/>
            <p:cNvSpPr/>
            <p:nvPr/>
          </p:nvSpPr>
          <p:spPr>
            <a:xfrm>
              <a:off x="5819494" y="2926292"/>
              <a:ext cx="33167" cy="33164"/>
            </a:xfrm>
            <a:custGeom>
              <a:avLst/>
              <a:gdLst/>
              <a:ahLst/>
              <a:cxnLst/>
              <a:rect l="l" t="t" r="r" b="b"/>
              <a:pathLst>
                <a:path w="33167" h="33164" extrusionOk="0">
                  <a:moveTo>
                    <a:pt x="573" y="20905"/>
                  </a:moveTo>
                  <a:cubicBezTo>
                    <a:pt x="2948" y="29741"/>
                    <a:pt x="12070" y="34967"/>
                    <a:pt x="20907" y="32592"/>
                  </a:cubicBezTo>
                  <a:cubicBezTo>
                    <a:pt x="29744" y="30216"/>
                    <a:pt x="34970" y="21095"/>
                    <a:pt x="32594" y="12259"/>
                  </a:cubicBezTo>
                  <a:cubicBezTo>
                    <a:pt x="30219" y="3423"/>
                    <a:pt x="21097" y="-1802"/>
                    <a:pt x="12260" y="573"/>
                  </a:cubicBezTo>
                  <a:cubicBezTo>
                    <a:pt x="3424" y="2948"/>
                    <a:pt x="-1802" y="12069"/>
                    <a:pt x="573" y="209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31"/>
            <p:cNvSpPr/>
            <p:nvPr/>
          </p:nvSpPr>
          <p:spPr>
            <a:xfrm>
              <a:off x="5801538" y="2582544"/>
              <a:ext cx="301587" cy="163609"/>
            </a:xfrm>
            <a:custGeom>
              <a:avLst/>
              <a:gdLst/>
              <a:ahLst/>
              <a:cxnLst/>
              <a:rect l="l" t="t" r="r" b="b"/>
              <a:pathLst>
                <a:path w="301587" h="163609" extrusionOk="0">
                  <a:moveTo>
                    <a:pt x="0" y="0"/>
                  </a:moveTo>
                  <a:lnTo>
                    <a:pt x="301588" y="16360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31"/>
            <p:cNvSpPr/>
            <p:nvPr/>
          </p:nvSpPr>
          <p:spPr>
            <a:xfrm>
              <a:off x="6086443" y="2729567"/>
              <a:ext cx="33157" cy="33077"/>
            </a:xfrm>
            <a:custGeom>
              <a:avLst/>
              <a:gdLst/>
              <a:ahLst/>
              <a:cxnLst/>
              <a:rect l="l" t="t" r="r" b="b"/>
              <a:pathLst>
                <a:path w="33157" h="33077" extrusionOk="0">
                  <a:moveTo>
                    <a:pt x="27040" y="3665"/>
                  </a:moveTo>
                  <a:cubicBezTo>
                    <a:pt x="34166" y="9461"/>
                    <a:pt x="35211" y="19817"/>
                    <a:pt x="29415" y="26943"/>
                  </a:cubicBezTo>
                  <a:cubicBezTo>
                    <a:pt x="23619" y="34069"/>
                    <a:pt x="13262" y="35114"/>
                    <a:pt x="6136" y="29413"/>
                  </a:cubicBezTo>
                  <a:cubicBezTo>
                    <a:pt x="-991" y="23617"/>
                    <a:pt x="-2036" y="13261"/>
                    <a:pt x="3665" y="6135"/>
                  </a:cubicBezTo>
                  <a:cubicBezTo>
                    <a:pt x="9461" y="-991"/>
                    <a:pt x="19913" y="-2036"/>
                    <a:pt x="26945" y="366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5801538" y="2582544"/>
              <a:ext cx="493524" cy="75628"/>
            </a:xfrm>
            <a:custGeom>
              <a:avLst/>
              <a:gdLst/>
              <a:ahLst/>
              <a:cxnLst/>
              <a:rect l="l" t="t" r="r" b="b"/>
              <a:pathLst>
                <a:path w="493524" h="75628" extrusionOk="0">
                  <a:moveTo>
                    <a:pt x="0" y="0"/>
                  </a:moveTo>
                  <a:lnTo>
                    <a:pt x="493525" y="756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1"/>
            <p:cNvSpPr/>
            <p:nvPr/>
          </p:nvSpPr>
          <p:spPr>
            <a:xfrm>
              <a:off x="6278620" y="2641627"/>
              <a:ext cx="33074" cy="33082"/>
            </a:xfrm>
            <a:custGeom>
              <a:avLst/>
              <a:gdLst/>
              <a:ahLst/>
              <a:cxnLst/>
              <a:rect l="l" t="t" r="r" b="b"/>
              <a:pathLst>
                <a:path w="33074" h="33082" extrusionOk="0">
                  <a:moveTo>
                    <a:pt x="22143" y="32128"/>
                  </a:moveTo>
                  <a:cubicBezTo>
                    <a:pt x="30695" y="28993"/>
                    <a:pt x="35161" y="19492"/>
                    <a:pt x="32120" y="10941"/>
                  </a:cubicBezTo>
                  <a:cubicBezTo>
                    <a:pt x="28985" y="2295"/>
                    <a:pt x="19483" y="-2076"/>
                    <a:pt x="10931" y="964"/>
                  </a:cubicBezTo>
                  <a:cubicBezTo>
                    <a:pt x="2380" y="4100"/>
                    <a:pt x="-2086" y="13601"/>
                    <a:pt x="954" y="22152"/>
                  </a:cubicBezTo>
                  <a:cubicBezTo>
                    <a:pt x="4090" y="30703"/>
                    <a:pt x="13592" y="35169"/>
                    <a:pt x="22143" y="321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1"/>
            <p:cNvSpPr/>
            <p:nvPr/>
          </p:nvSpPr>
          <p:spPr>
            <a:xfrm>
              <a:off x="5801538" y="2522307"/>
              <a:ext cx="310329" cy="60237"/>
            </a:xfrm>
            <a:custGeom>
              <a:avLst/>
              <a:gdLst/>
              <a:ahLst/>
              <a:cxnLst/>
              <a:rect l="l" t="t" r="r" b="b"/>
              <a:pathLst>
                <a:path w="310329" h="60237" extrusionOk="0">
                  <a:moveTo>
                    <a:pt x="0" y="60237"/>
                  </a:moveTo>
                  <a:lnTo>
                    <a:pt x="31033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1"/>
            <p:cNvSpPr/>
            <p:nvPr/>
          </p:nvSpPr>
          <p:spPr>
            <a:xfrm>
              <a:off x="6095279" y="2505815"/>
              <a:ext cx="33082" cy="33181"/>
            </a:xfrm>
            <a:custGeom>
              <a:avLst/>
              <a:gdLst/>
              <a:ahLst/>
              <a:cxnLst/>
              <a:rect l="l" t="t" r="r" b="b"/>
              <a:pathLst>
                <a:path w="33082" h="33181" extrusionOk="0">
                  <a:moveTo>
                    <a:pt x="11647" y="720"/>
                  </a:moveTo>
                  <a:cubicBezTo>
                    <a:pt x="20389" y="-1940"/>
                    <a:pt x="29606" y="3000"/>
                    <a:pt x="32361" y="11741"/>
                  </a:cubicBezTo>
                  <a:cubicBezTo>
                    <a:pt x="35022" y="20483"/>
                    <a:pt x="30081" y="29794"/>
                    <a:pt x="21434" y="32454"/>
                  </a:cubicBezTo>
                  <a:cubicBezTo>
                    <a:pt x="12692" y="35114"/>
                    <a:pt x="3476" y="30269"/>
                    <a:pt x="720" y="21433"/>
                  </a:cubicBezTo>
                  <a:cubicBezTo>
                    <a:pt x="-1940" y="12692"/>
                    <a:pt x="3001" y="3380"/>
                    <a:pt x="11742" y="72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5801538" y="2334755"/>
              <a:ext cx="351757" cy="247789"/>
            </a:xfrm>
            <a:custGeom>
              <a:avLst/>
              <a:gdLst/>
              <a:ahLst/>
              <a:cxnLst/>
              <a:rect l="l" t="t" r="r" b="b"/>
              <a:pathLst>
                <a:path w="351757" h="247789" extrusionOk="0">
                  <a:moveTo>
                    <a:pt x="0" y="247789"/>
                  </a:moveTo>
                  <a:lnTo>
                    <a:pt x="35175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6136778" y="2318143"/>
              <a:ext cx="33129" cy="33127"/>
            </a:xfrm>
            <a:custGeom>
              <a:avLst/>
              <a:gdLst/>
              <a:ahLst/>
              <a:cxnLst/>
              <a:rect l="l" t="t" r="r" b="b"/>
              <a:pathLst>
                <a:path w="33129" h="33127" extrusionOk="0">
                  <a:moveTo>
                    <a:pt x="27539" y="28963"/>
                  </a:moveTo>
                  <a:cubicBezTo>
                    <a:pt x="34381" y="22882"/>
                    <a:pt x="35046" y="12431"/>
                    <a:pt x="28965" y="5590"/>
                  </a:cubicBezTo>
                  <a:cubicBezTo>
                    <a:pt x="22884" y="-1251"/>
                    <a:pt x="12432" y="-1916"/>
                    <a:pt x="5590" y="4165"/>
                  </a:cubicBezTo>
                  <a:cubicBezTo>
                    <a:pt x="-1251" y="10245"/>
                    <a:pt x="-1916" y="20697"/>
                    <a:pt x="4165" y="27537"/>
                  </a:cubicBezTo>
                  <a:cubicBezTo>
                    <a:pt x="10246" y="34378"/>
                    <a:pt x="20698" y="35043"/>
                    <a:pt x="27539" y="2896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1"/>
            <p:cNvSpPr/>
            <p:nvPr/>
          </p:nvSpPr>
          <p:spPr>
            <a:xfrm>
              <a:off x="5801538" y="2318223"/>
              <a:ext cx="185380" cy="264321"/>
            </a:xfrm>
            <a:custGeom>
              <a:avLst/>
              <a:gdLst/>
              <a:ahLst/>
              <a:cxnLst/>
              <a:rect l="l" t="t" r="r" b="b"/>
              <a:pathLst>
                <a:path w="185380" h="264321" extrusionOk="0">
                  <a:moveTo>
                    <a:pt x="0" y="264321"/>
                  </a:moveTo>
                  <a:lnTo>
                    <a:pt x="185381"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1"/>
            <p:cNvSpPr/>
            <p:nvPr/>
          </p:nvSpPr>
          <p:spPr>
            <a:xfrm>
              <a:off x="5970434" y="2301644"/>
              <a:ext cx="33064" cy="33062"/>
            </a:xfrm>
            <a:custGeom>
              <a:avLst/>
              <a:gdLst/>
              <a:ahLst/>
              <a:cxnLst/>
              <a:rect l="l" t="t" r="r" b="b"/>
              <a:pathLst>
                <a:path w="33064" h="33062" extrusionOk="0">
                  <a:moveTo>
                    <a:pt x="3277" y="6602"/>
                  </a:moveTo>
                  <a:cubicBezTo>
                    <a:pt x="8788" y="-713"/>
                    <a:pt x="19145" y="-2139"/>
                    <a:pt x="26462" y="3277"/>
                  </a:cubicBezTo>
                  <a:cubicBezTo>
                    <a:pt x="33778" y="8788"/>
                    <a:pt x="35203" y="19144"/>
                    <a:pt x="29787" y="26460"/>
                  </a:cubicBezTo>
                  <a:cubicBezTo>
                    <a:pt x="24276" y="33776"/>
                    <a:pt x="13919" y="35201"/>
                    <a:pt x="6603" y="29785"/>
                  </a:cubicBezTo>
                  <a:cubicBezTo>
                    <a:pt x="-713" y="24275"/>
                    <a:pt x="-2139" y="13918"/>
                    <a:pt x="3277" y="660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1"/>
            <p:cNvSpPr/>
            <p:nvPr/>
          </p:nvSpPr>
          <p:spPr>
            <a:xfrm>
              <a:off x="5751273" y="2429006"/>
              <a:ext cx="50264" cy="153538"/>
            </a:xfrm>
            <a:custGeom>
              <a:avLst/>
              <a:gdLst/>
              <a:ahLst/>
              <a:cxnLst/>
              <a:rect l="l" t="t" r="r" b="b"/>
              <a:pathLst>
                <a:path w="50264" h="153538" extrusionOk="0">
                  <a:moveTo>
                    <a:pt x="50265" y="1535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1"/>
            <p:cNvSpPr/>
            <p:nvPr/>
          </p:nvSpPr>
          <p:spPr>
            <a:xfrm>
              <a:off x="5734608" y="2412437"/>
              <a:ext cx="33140" cy="33137"/>
            </a:xfrm>
            <a:custGeom>
              <a:avLst/>
              <a:gdLst/>
              <a:ahLst/>
              <a:cxnLst/>
              <a:rect l="l" t="t" r="r" b="b"/>
              <a:pathLst>
                <a:path w="33140" h="33137" extrusionOk="0">
                  <a:moveTo>
                    <a:pt x="31393" y="9158"/>
                  </a:moveTo>
                  <a:cubicBezTo>
                    <a:pt x="27307" y="987"/>
                    <a:pt x="17330" y="-2338"/>
                    <a:pt x="9159" y="1747"/>
                  </a:cubicBezTo>
                  <a:cubicBezTo>
                    <a:pt x="987" y="5833"/>
                    <a:pt x="-2338" y="15809"/>
                    <a:pt x="1747" y="23980"/>
                  </a:cubicBezTo>
                  <a:cubicBezTo>
                    <a:pt x="5833" y="32151"/>
                    <a:pt x="15810" y="35476"/>
                    <a:pt x="23982" y="31391"/>
                  </a:cubicBezTo>
                  <a:cubicBezTo>
                    <a:pt x="32153" y="27305"/>
                    <a:pt x="35479" y="17329"/>
                    <a:pt x="31393" y="915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1"/>
            <p:cNvSpPr/>
            <p:nvPr/>
          </p:nvSpPr>
          <p:spPr>
            <a:xfrm>
              <a:off x="5645898" y="2364873"/>
              <a:ext cx="155639" cy="217670"/>
            </a:xfrm>
            <a:custGeom>
              <a:avLst/>
              <a:gdLst/>
              <a:ahLst/>
              <a:cxnLst/>
              <a:rect l="l" t="t" r="r" b="b"/>
              <a:pathLst>
                <a:path w="155639" h="217670" extrusionOk="0">
                  <a:moveTo>
                    <a:pt x="155640" y="21767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1"/>
            <p:cNvSpPr/>
            <p:nvPr/>
          </p:nvSpPr>
          <p:spPr>
            <a:xfrm>
              <a:off x="5629348" y="2348230"/>
              <a:ext cx="33194" cy="33191"/>
            </a:xfrm>
            <a:custGeom>
              <a:avLst/>
              <a:gdLst/>
              <a:ahLst/>
              <a:cxnLst/>
              <a:rect l="l" t="t" r="r" b="b"/>
              <a:pathLst>
                <a:path w="33194" h="33191" extrusionOk="0">
                  <a:moveTo>
                    <a:pt x="1347" y="23104"/>
                  </a:moveTo>
                  <a:cubicBezTo>
                    <a:pt x="-2264" y="14743"/>
                    <a:pt x="1632" y="4957"/>
                    <a:pt x="10088" y="1347"/>
                  </a:cubicBezTo>
                  <a:cubicBezTo>
                    <a:pt x="18545" y="-2264"/>
                    <a:pt x="28237" y="1632"/>
                    <a:pt x="31848" y="10088"/>
                  </a:cubicBezTo>
                  <a:cubicBezTo>
                    <a:pt x="35458" y="18449"/>
                    <a:pt x="31563" y="28235"/>
                    <a:pt x="23106" y="31845"/>
                  </a:cubicBezTo>
                  <a:cubicBezTo>
                    <a:pt x="14649" y="35456"/>
                    <a:pt x="4958" y="31560"/>
                    <a:pt x="1347" y="231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1"/>
            <p:cNvSpPr/>
            <p:nvPr/>
          </p:nvSpPr>
          <p:spPr>
            <a:xfrm>
              <a:off x="5484937" y="2281263"/>
              <a:ext cx="316600" cy="301280"/>
            </a:xfrm>
            <a:custGeom>
              <a:avLst/>
              <a:gdLst/>
              <a:ahLst/>
              <a:cxnLst/>
              <a:rect l="l" t="t" r="r" b="b"/>
              <a:pathLst>
                <a:path w="316600" h="301280" extrusionOk="0">
                  <a:moveTo>
                    <a:pt x="316601" y="30128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1"/>
            <p:cNvSpPr/>
            <p:nvPr/>
          </p:nvSpPr>
          <p:spPr>
            <a:xfrm>
              <a:off x="5468369" y="2264696"/>
              <a:ext cx="33136" cy="33133"/>
            </a:xfrm>
            <a:custGeom>
              <a:avLst/>
              <a:gdLst/>
              <a:ahLst/>
              <a:cxnLst/>
              <a:rect l="l" t="t" r="r" b="b"/>
              <a:pathLst>
                <a:path w="33136" h="33133" extrusionOk="0">
                  <a:moveTo>
                    <a:pt x="24360" y="1935"/>
                  </a:moveTo>
                  <a:cubicBezTo>
                    <a:pt x="16283" y="-2340"/>
                    <a:pt x="6211" y="700"/>
                    <a:pt x="1935" y="8776"/>
                  </a:cubicBezTo>
                  <a:cubicBezTo>
                    <a:pt x="-2341" y="16852"/>
                    <a:pt x="700" y="26828"/>
                    <a:pt x="8777" y="31199"/>
                  </a:cubicBezTo>
                  <a:cubicBezTo>
                    <a:pt x="16853" y="35474"/>
                    <a:pt x="26830" y="32434"/>
                    <a:pt x="31201" y="24358"/>
                  </a:cubicBezTo>
                  <a:cubicBezTo>
                    <a:pt x="35477" y="16282"/>
                    <a:pt x="32436" y="6306"/>
                    <a:pt x="24360" y="193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1"/>
            <p:cNvSpPr/>
            <p:nvPr/>
          </p:nvSpPr>
          <p:spPr>
            <a:xfrm>
              <a:off x="5451776" y="2462165"/>
              <a:ext cx="349762" cy="120379"/>
            </a:xfrm>
            <a:custGeom>
              <a:avLst/>
              <a:gdLst/>
              <a:ahLst/>
              <a:cxnLst/>
              <a:rect l="l" t="t" r="r" b="b"/>
              <a:pathLst>
                <a:path w="349762" h="120379" extrusionOk="0">
                  <a:moveTo>
                    <a:pt x="349762" y="120379"/>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1"/>
            <p:cNvSpPr/>
            <p:nvPr/>
          </p:nvSpPr>
          <p:spPr>
            <a:xfrm>
              <a:off x="5435266" y="2445562"/>
              <a:ext cx="33079" cy="33077"/>
            </a:xfrm>
            <a:custGeom>
              <a:avLst/>
              <a:gdLst/>
              <a:ahLst/>
              <a:cxnLst/>
              <a:rect l="l" t="t" r="r" b="b"/>
              <a:pathLst>
                <a:path w="33079" h="33077" extrusionOk="0">
                  <a:moveTo>
                    <a:pt x="9193" y="31425"/>
                  </a:moveTo>
                  <a:cubicBezTo>
                    <a:pt x="1021" y="27339"/>
                    <a:pt x="-2304" y="17458"/>
                    <a:pt x="1687" y="9192"/>
                  </a:cubicBezTo>
                  <a:cubicBezTo>
                    <a:pt x="5772" y="1021"/>
                    <a:pt x="15654" y="-2304"/>
                    <a:pt x="23921" y="1686"/>
                  </a:cubicBezTo>
                  <a:cubicBezTo>
                    <a:pt x="32092" y="5772"/>
                    <a:pt x="35418" y="15653"/>
                    <a:pt x="31332" y="23919"/>
                  </a:cubicBezTo>
                  <a:cubicBezTo>
                    <a:pt x="27246" y="32090"/>
                    <a:pt x="17365" y="35415"/>
                    <a:pt x="9098" y="3133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9" name="Google Shape;759;p31"/>
          <p:cNvSpPr txBox="1">
            <a:spLocks noGrp="1"/>
          </p:cNvSpPr>
          <p:nvPr>
            <p:ph type="title"/>
          </p:nvPr>
        </p:nvSpPr>
        <p:spPr>
          <a:xfrm>
            <a:off x="2371697" y="2291926"/>
            <a:ext cx="4458356" cy="16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dk1"/>
                </a:solidFill>
              </a:rPr>
              <a:t>Trabajo Colaborativo</a:t>
            </a:r>
            <a:endParaRPr dirty="0">
              <a:solidFill>
                <a:schemeClr val="dk1"/>
              </a:solidFill>
            </a:endParaRPr>
          </a:p>
        </p:txBody>
      </p:sp>
      <p:sp>
        <p:nvSpPr>
          <p:cNvPr id="760" name="Google Shape;760;p31"/>
          <p:cNvSpPr txBox="1">
            <a:spLocks noGrp="1"/>
          </p:cNvSpPr>
          <p:nvPr>
            <p:ph type="title" idx="2"/>
          </p:nvPr>
        </p:nvSpPr>
        <p:spPr>
          <a:xfrm>
            <a:off x="4079850" y="1430175"/>
            <a:ext cx="1042050" cy="58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623370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3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Commits</a:t>
            </a:r>
            <a:endParaRPr dirty="0"/>
          </a:p>
        </p:txBody>
      </p:sp>
      <p:sp>
        <p:nvSpPr>
          <p:cNvPr id="823" name="Google Shape;823;p35"/>
          <p:cNvSpPr txBox="1">
            <a:spLocks noGrp="1"/>
          </p:cNvSpPr>
          <p:nvPr>
            <p:ph type="subTitle" idx="3"/>
          </p:nvPr>
        </p:nvSpPr>
        <p:spPr>
          <a:xfrm>
            <a:off x="722375" y="1254248"/>
            <a:ext cx="2684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Carlos Martin</a:t>
            </a:r>
            <a:endParaRPr dirty="0"/>
          </a:p>
        </p:txBody>
      </p:sp>
      <p:pic>
        <p:nvPicPr>
          <p:cNvPr id="4" name="Imagen 3">
            <a:extLst>
              <a:ext uri="{FF2B5EF4-FFF2-40B4-BE49-F238E27FC236}">
                <a16:creationId xmlns:a16="http://schemas.microsoft.com/office/drawing/2014/main" id="{EA50DB0C-114D-4DCA-9857-24CC22D65821}"/>
              </a:ext>
            </a:extLst>
          </p:cNvPr>
          <p:cNvPicPr>
            <a:picLocks noChangeAspect="1"/>
          </p:cNvPicPr>
          <p:nvPr/>
        </p:nvPicPr>
        <p:blipFill>
          <a:blip r:embed="rId3"/>
          <a:stretch>
            <a:fillRect/>
          </a:stretch>
        </p:blipFill>
        <p:spPr>
          <a:xfrm>
            <a:off x="722375" y="1694338"/>
            <a:ext cx="2838143" cy="1397970"/>
          </a:xfrm>
          <a:prstGeom prst="rect">
            <a:avLst/>
          </a:prstGeom>
        </p:spPr>
      </p:pic>
      <p:sp>
        <p:nvSpPr>
          <p:cNvPr id="45" name="Google Shape;823;p35">
            <a:extLst>
              <a:ext uri="{FF2B5EF4-FFF2-40B4-BE49-F238E27FC236}">
                <a16:creationId xmlns:a16="http://schemas.microsoft.com/office/drawing/2014/main" id="{F0EA95FB-1920-4163-AB75-9611F0169A90}"/>
              </a:ext>
            </a:extLst>
          </p:cNvPr>
          <p:cNvSpPr txBox="1">
            <a:spLocks/>
          </p:cNvSpPr>
          <p:nvPr/>
        </p:nvSpPr>
        <p:spPr>
          <a:xfrm>
            <a:off x="5583484" y="1254248"/>
            <a:ext cx="26844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Cristian Eduardo</a:t>
            </a:r>
          </a:p>
        </p:txBody>
      </p:sp>
      <p:sp>
        <p:nvSpPr>
          <p:cNvPr id="47" name="Google Shape;823;p35">
            <a:extLst>
              <a:ext uri="{FF2B5EF4-FFF2-40B4-BE49-F238E27FC236}">
                <a16:creationId xmlns:a16="http://schemas.microsoft.com/office/drawing/2014/main" id="{39859A2E-BF84-4F56-9F95-E6BFE8981171}"/>
              </a:ext>
            </a:extLst>
          </p:cNvPr>
          <p:cNvSpPr txBox="1">
            <a:spLocks/>
          </p:cNvSpPr>
          <p:nvPr/>
        </p:nvSpPr>
        <p:spPr>
          <a:xfrm>
            <a:off x="722375" y="2982048"/>
            <a:ext cx="26844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Myriam</a:t>
            </a:r>
          </a:p>
        </p:txBody>
      </p:sp>
      <p:sp>
        <p:nvSpPr>
          <p:cNvPr id="49" name="Google Shape;823;p35">
            <a:extLst>
              <a:ext uri="{FF2B5EF4-FFF2-40B4-BE49-F238E27FC236}">
                <a16:creationId xmlns:a16="http://schemas.microsoft.com/office/drawing/2014/main" id="{73B3F25B-DDF9-4758-943C-C8C58E6B9C0F}"/>
              </a:ext>
            </a:extLst>
          </p:cNvPr>
          <p:cNvSpPr txBox="1">
            <a:spLocks/>
          </p:cNvSpPr>
          <p:nvPr/>
        </p:nvSpPr>
        <p:spPr>
          <a:xfrm>
            <a:off x="5583432" y="2982048"/>
            <a:ext cx="26844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Daniela</a:t>
            </a:r>
          </a:p>
        </p:txBody>
      </p:sp>
      <p:pic>
        <p:nvPicPr>
          <p:cNvPr id="10" name="Imagen 9">
            <a:extLst>
              <a:ext uri="{FF2B5EF4-FFF2-40B4-BE49-F238E27FC236}">
                <a16:creationId xmlns:a16="http://schemas.microsoft.com/office/drawing/2014/main" id="{9120EBEE-FE5B-C238-2FE2-F97CBBDC8009}"/>
              </a:ext>
            </a:extLst>
          </p:cNvPr>
          <p:cNvPicPr>
            <a:picLocks noChangeAspect="1"/>
          </p:cNvPicPr>
          <p:nvPr/>
        </p:nvPicPr>
        <p:blipFill>
          <a:blip r:embed="rId4"/>
          <a:stretch>
            <a:fillRect/>
          </a:stretch>
        </p:blipFill>
        <p:spPr>
          <a:xfrm>
            <a:off x="5583432" y="1697278"/>
            <a:ext cx="2684400" cy="1314042"/>
          </a:xfrm>
          <a:prstGeom prst="rect">
            <a:avLst/>
          </a:prstGeom>
        </p:spPr>
      </p:pic>
      <p:pic>
        <p:nvPicPr>
          <p:cNvPr id="12" name="Imagen 11">
            <a:extLst>
              <a:ext uri="{FF2B5EF4-FFF2-40B4-BE49-F238E27FC236}">
                <a16:creationId xmlns:a16="http://schemas.microsoft.com/office/drawing/2014/main" id="{AF6DE95E-B2AD-3E0A-1588-67FF130CB04A}"/>
              </a:ext>
            </a:extLst>
          </p:cNvPr>
          <p:cNvPicPr>
            <a:picLocks noChangeAspect="1"/>
          </p:cNvPicPr>
          <p:nvPr/>
        </p:nvPicPr>
        <p:blipFill>
          <a:blip r:embed="rId5"/>
          <a:stretch>
            <a:fillRect/>
          </a:stretch>
        </p:blipFill>
        <p:spPr>
          <a:xfrm>
            <a:off x="722375" y="3348948"/>
            <a:ext cx="2838143" cy="1346128"/>
          </a:xfrm>
          <a:prstGeom prst="rect">
            <a:avLst/>
          </a:prstGeom>
        </p:spPr>
      </p:pic>
      <p:pic>
        <p:nvPicPr>
          <p:cNvPr id="5" name="Imagen 4">
            <a:extLst>
              <a:ext uri="{FF2B5EF4-FFF2-40B4-BE49-F238E27FC236}">
                <a16:creationId xmlns:a16="http://schemas.microsoft.com/office/drawing/2014/main" id="{6A5D615C-80D9-4D11-8AE0-18E17ABDFD4A}"/>
              </a:ext>
            </a:extLst>
          </p:cNvPr>
          <p:cNvPicPr>
            <a:picLocks noChangeAspect="1"/>
          </p:cNvPicPr>
          <p:nvPr/>
        </p:nvPicPr>
        <p:blipFill>
          <a:blip r:embed="rId6"/>
          <a:stretch>
            <a:fillRect/>
          </a:stretch>
        </p:blipFill>
        <p:spPr>
          <a:xfrm>
            <a:off x="5583432" y="3319676"/>
            <a:ext cx="2684400" cy="13687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3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Grafica</a:t>
            </a:r>
            <a:endParaRPr dirty="0"/>
          </a:p>
        </p:txBody>
      </p:sp>
      <p:pic>
        <p:nvPicPr>
          <p:cNvPr id="2" name="Imagen 1">
            <a:extLst>
              <a:ext uri="{FF2B5EF4-FFF2-40B4-BE49-F238E27FC236}">
                <a16:creationId xmlns:a16="http://schemas.microsoft.com/office/drawing/2014/main" id="{76B21F1A-88D2-43BA-9D75-0D0C594F474E}"/>
              </a:ext>
            </a:extLst>
          </p:cNvPr>
          <p:cNvPicPr>
            <a:picLocks noChangeAspect="1"/>
          </p:cNvPicPr>
          <p:nvPr/>
        </p:nvPicPr>
        <p:blipFill rotWithShape="1">
          <a:blip r:embed="rId3"/>
          <a:srcRect t="2581"/>
          <a:stretch/>
        </p:blipFill>
        <p:spPr>
          <a:xfrm>
            <a:off x="1746647" y="1235869"/>
            <a:ext cx="5650706" cy="1528180"/>
          </a:xfrm>
          <a:prstGeom prst="rect">
            <a:avLst/>
          </a:prstGeom>
        </p:spPr>
      </p:pic>
      <p:pic>
        <p:nvPicPr>
          <p:cNvPr id="4" name="Imagen 3">
            <a:extLst>
              <a:ext uri="{FF2B5EF4-FFF2-40B4-BE49-F238E27FC236}">
                <a16:creationId xmlns:a16="http://schemas.microsoft.com/office/drawing/2014/main" id="{B98E88E7-2FC9-40B0-8F10-E9DE9B3D8EDE}"/>
              </a:ext>
            </a:extLst>
          </p:cNvPr>
          <p:cNvPicPr>
            <a:picLocks noChangeAspect="1"/>
          </p:cNvPicPr>
          <p:nvPr/>
        </p:nvPicPr>
        <p:blipFill>
          <a:blip r:embed="rId4"/>
          <a:stretch>
            <a:fillRect/>
          </a:stretch>
        </p:blipFill>
        <p:spPr>
          <a:xfrm>
            <a:off x="1746647" y="2887718"/>
            <a:ext cx="5650706" cy="1421451"/>
          </a:xfrm>
          <a:prstGeom prst="rect">
            <a:avLst/>
          </a:prstGeom>
        </p:spPr>
      </p:pic>
    </p:spTree>
    <p:extLst>
      <p:ext uri="{BB962C8B-B14F-4D97-AF65-F5344CB8AC3E}">
        <p14:creationId xmlns:p14="http://schemas.microsoft.com/office/powerpoint/2010/main" val="3836352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1"/>
          <p:cNvSpPr/>
          <p:nvPr/>
        </p:nvSpPr>
        <p:spPr>
          <a:xfrm>
            <a:off x="4022100" y="1174017"/>
            <a:ext cx="1099800" cy="1099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726" name="Google Shape;726;p31"/>
          <p:cNvSpPr/>
          <p:nvPr/>
        </p:nvSpPr>
        <p:spPr>
          <a:xfrm>
            <a:off x="3552356" y="15917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1"/>
          <p:cNvSpPr/>
          <p:nvPr/>
        </p:nvSpPr>
        <p:spPr>
          <a:xfrm>
            <a:off x="5327106" y="15917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8" name="Google Shape;728;p31"/>
          <p:cNvGrpSpPr/>
          <p:nvPr/>
        </p:nvGrpSpPr>
        <p:grpSpPr>
          <a:xfrm>
            <a:off x="7897930" y="3927283"/>
            <a:ext cx="469058" cy="448115"/>
            <a:chOff x="5348931" y="2165350"/>
            <a:chExt cx="962763" cy="919776"/>
          </a:xfrm>
        </p:grpSpPr>
        <p:sp>
          <p:nvSpPr>
            <p:cNvPr id="729" name="Google Shape;729;p31"/>
            <p:cNvSpPr/>
            <p:nvPr/>
          </p:nvSpPr>
          <p:spPr>
            <a:xfrm>
              <a:off x="5801538" y="2181881"/>
              <a:ext cx="67652" cy="400662"/>
            </a:xfrm>
            <a:custGeom>
              <a:avLst/>
              <a:gdLst/>
              <a:ahLst/>
              <a:cxnLst/>
              <a:rect l="l" t="t" r="r" b="b"/>
              <a:pathLst>
                <a:path w="67652" h="400662" extrusionOk="0">
                  <a:moveTo>
                    <a:pt x="0" y="400663"/>
                  </a:moveTo>
                  <a:lnTo>
                    <a:pt x="6765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1"/>
            <p:cNvSpPr/>
            <p:nvPr/>
          </p:nvSpPr>
          <p:spPr>
            <a:xfrm>
              <a:off x="5852753" y="2165350"/>
              <a:ext cx="33066" cy="33063"/>
            </a:xfrm>
            <a:custGeom>
              <a:avLst/>
              <a:gdLst/>
              <a:ahLst/>
              <a:cxnLst/>
              <a:rect l="l" t="t" r="r" b="b"/>
              <a:pathLst>
                <a:path w="33066" h="33063" extrusionOk="0">
                  <a:moveTo>
                    <a:pt x="33066" y="16532"/>
                  </a:moveTo>
                  <a:cubicBezTo>
                    <a:pt x="33066" y="7411"/>
                    <a:pt x="25655" y="0"/>
                    <a:pt x="16533" y="0"/>
                  </a:cubicBezTo>
                  <a:cubicBezTo>
                    <a:pt x="7411" y="0"/>
                    <a:pt x="0" y="7411"/>
                    <a:pt x="0" y="16532"/>
                  </a:cubicBezTo>
                  <a:cubicBezTo>
                    <a:pt x="0" y="25653"/>
                    <a:pt x="7411" y="33064"/>
                    <a:pt x="16533" y="33064"/>
                  </a:cubicBezTo>
                  <a:cubicBezTo>
                    <a:pt x="25655" y="33064"/>
                    <a:pt x="33066" y="25653"/>
                    <a:pt x="33066" y="1653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1"/>
            <p:cNvSpPr/>
            <p:nvPr/>
          </p:nvSpPr>
          <p:spPr>
            <a:xfrm>
              <a:off x="5365499" y="2582544"/>
              <a:ext cx="436038" cy="31828"/>
            </a:xfrm>
            <a:custGeom>
              <a:avLst/>
              <a:gdLst/>
              <a:ahLst/>
              <a:cxnLst/>
              <a:rect l="l" t="t" r="r" b="b"/>
              <a:pathLst>
                <a:path w="436038" h="31828" extrusionOk="0">
                  <a:moveTo>
                    <a:pt x="436039" y="0"/>
                  </a:moveTo>
                  <a:lnTo>
                    <a:pt x="0" y="318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1"/>
            <p:cNvSpPr/>
            <p:nvPr/>
          </p:nvSpPr>
          <p:spPr>
            <a:xfrm>
              <a:off x="5348931" y="2597710"/>
              <a:ext cx="33137" cy="33134"/>
            </a:xfrm>
            <a:custGeom>
              <a:avLst/>
              <a:gdLst/>
              <a:ahLst/>
              <a:cxnLst/>
              <a:rect l="l" t="t" r="r" b="b"/>
              <a:pathLst>
                <a:path w="33137" h="33134" extrusionOk="0">
                  <a:moveTo>
                    <a:pt x="14478" y="33004"/>
                  </a:moveTo>
                  <a:cubicBezTo>
                    <a:pt x="5452" y="31864"/>
                    <a:pt x="-1010" y="23598"/>
                    <a:pt x="130" y="14477"/>
                  </a:cubicBezTo>
                  <a:cubicBezTo>
                    <a:pt x="1271" y="5451"/>
                    <a:pt x="9537" y="-1010"/>
                    <a:pt x="18659" y="130"/>
                  </a:cubicBezTo>
                  <a:cubicBezTo>
                    <a:pt x="27686" y="1271"/>
                    <a:pt x="34147" y="9537"/>
                    <a:pt x="33007" y="18658"/>
                  </a:cubicBezTo>
                  <a:cubicBezTo>
                    <a:pt x="31867" y="27684"/>
                    <a:pt x="23600" y="34144"/>
                    <a:pt x="14478" y="330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1"/>
            <p:cNvSpPr/>
            <p:nvPr/>
          </p:nvSpPr>
          <p:spPr>
            <a:xfrm>
              <a:off x="5373766" y="2582544"/>
              <a:ext cx="427772" cy="271827"/>
            </a:xfrm>
            <a:custGeom>
              <a:avLst/>
              <a:gdLst/>
              <a:ahLst/>
              <a:cxnLst/>
              <a:rect l="l" t="t" r="r" b="b"/>
              <a:pathLst>
                <a:path w="427772" h="271827" extrusionOk="0">
                  <a:moveTo>
                    <a:pt x="427772" y="0"/>
                  </a:moveTo>
                  <a:lnTo>
                    <a:pt x="0" y="271827"/>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1"/>
            <p:cNvSpPr/>
            <p:nvPr/>
          </p:nvSpPr>
          <p:spPr>
            <a:xfrm>
              <a:off x="5357189" y="2837795"/>
              <a:ext cx="33059" cy="33152"/>
            </a:xfrm>
            <a:custGeom>
              <a:avLst/>
              <a:gdLst/>
              <a:ahLst/>
              <a:cxnLst/>
              <a:rect l="l" t="t" r="r" b="b"/>
              <a:pathLst>
                <a:path w="33059" h="33152" extrusionOk="0">
                  <a:moveTo>
                    <a:pt x="2134" y="8405"/>
                  </a:moveTo>
                  <a:cubicBezTo>
                    <a:pt x="-2331" y="16386"/>
                    <a:pt x="424" y="26457"/>
                    <a:pt x="8406" y="31018"/>
                  </a:cubicBezTo>
                  <a:cubicBezTo>
                    <a:pt x="16387" y="35483"/>
                    <a:pt x="26459" y="32728"/>
                    <a:pt x="30925" y="24747"/>
                  </a:cubicBezTo>
                  <a:cubicBezTo>
                    <a:pt x="35391" y="16766"/>
                    <a:pt x="32635" y="6695"/>
                    <a:pt x="24654" y="2134"/>
                  </a:cubicBezTo>
                  <a:cubicBezTo>
                    <a:pt x="16672" y="-2331"/>
                    <a:pt x="6600" y="424"/>
                    <a:pt x="2134" y="84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1"/>
            <p:cNvSpPr/>
            <p:nvPr/>
          </p:nvSpPr>
          <p:spPr>
            <a:xfrm>
              <a:off x="5801538" y="2582544"/>
              <a:ext cx="284959" cy="452918"/>
            </a:xfrm>
            <a:custGeom>
              <a:avLst/>
              <a:gdLst/>
              <a:ahLst/>
              <a:cxnLst/>
              <a:rect l="l" t="t" r="r" b="b"/>
              <a:pathLst>
                <a:path w="284959" h="452918" extrusionOk="0">
                  <a:moveTo>
                    <a:pt x="0" y="0"/>
                  </a:moveTo>
                  <a:lnTo>
                    <a:pt x="284960" y="45291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1"/>
            <p:cNvSpPr/>
            <p:nvPr/>
          </p:nvSpPr>
          <p:spPr>
            <a:xfrm>
              <a:off x="6069898" y="3018864"/>
              <a:ext cx="33105" cy="33102"/>
            </a:xfrm>
            <a:custGeom>
              <a:avLst/>
              <a:gdLst/>
              <a:ahLst/>
              <a:cxnLst/>
              <a:rect l="l" t="t" r="r" b="b"/>
              <a:pathLst>
                <a:path w="33105" h="33102" extrusionOk="0">
                  <a:moveTo>
                    <a:pt x="3868" y="27145"/>
                  </a:moveTo>
                  <a:cubicBezTo>
                    <a:pt x="9759" y="34176"/>
                    <a:pt x="20116" y="35126"/>
                    <a:pt x="27147" y="29235"/>
                  </a:cubicBezTo>
                  <a:cubicBezTo>
                    <a:pt x="34179" y="23345"/>
                    <a:pt x="35129" y="12988"/>
                    <a:pt x="29238" y="5958"/>
                  </a:cubicBezTo>
                  <a:cubicBezTo>
                    <a:pt x="23346" y="-1073"/>
                    <a:pt x="12894" y="-2023"/>
                    <a:pt x="5958" y="3867"/>
                  </a:cubicBezTo>
                  <a:cubicBezTo>
                    <a:pt x="-1073" y="9758"/>
                    <a:pt x="-2024" y="20209"/>
                    <a:pt x="3868" y="271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1"/>
            <p:cNvSpPr/>
            <p:nvPr/>
          </p:nvSpPr>
          <p:spPr>
            <a:xfrm>
              <a:off x="5558671" y="2582544"/>
              <a:ext cx="242866" cy="485982"/>
            </a:xfrm>
            <a:custGeom>
              <a:avLst/>
              <a:gdLst/>
              <a:ahLst/>
              <a:cxnLst/>
              <a:rect l="l" t="t" r="r" b="b"/>
              <a:pathLst>
                <a:path w="242866" h="485982" extrusionOk="0">
                  <a:moveTo>
                    <a:pt x="242867" y="0"/>
                  </a:moveTo>
                  <a:lnTo>
                    <a:pt x="0" y="4859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1"/>
            <p:cNvSpPr/>
            <p:nvPr/>
          </p:nvSpPr>
          <p:spPr>
            <a:xfrm>
              <a:off x="5542111" y="3051927"/>
              <a:ext cx="33161" cy="33199"/>
            </a:xfrm>
            <a:custGeom>
              <a:avLst/>
              <a:gdLst/>
              <a:ahLst/>
              <a:cxnLst/>
              <a:rect l="l" t="t" r="r" b="b"/>
              <a:pathLst>
                <a:path w="33161" h="33199" extrusionOk="0">
                  <a:moveTo>
                    <a:pt x="31668" y="23441"/>
                  </a:moveTo>
                  <a:cubicBezTo>
                    <a:pt x="27867" y="31802"/>
                    <a:pt x="18081" y="35507"/>
                    <a:pt x="9719" y="31707"/>
                  </a:cubicBezTo>
                  <a:cubicBezTo>
                    <a:pt x="1357" y="27906"/>
                    <a:pt x="-2253" y="18120"/>
                    <a:pt x="1452" y="9759"/>
                  </a:cubicBezTo>
                  <a:cubicBezTo>
                    <a:pt x="5253" y="1398"/>
                    <a:pt x="15040" y="-2307"/>
                    <a:pt x="23402" y="1493"/>
                  </a:cubicBezTo>
                  <a:cubicBezTo>
                    <a:pt x="31763" y="5294"/>
                    <a:pt x="35469" y="15080"/>
                    <a:pt x="31668" y="2344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1"/>
            <p:cNvSpPr/>
            <p:nvPr/>
          </p:nvSpPr>
          <p:spPr>
            <a:xfrm>
              <a:off x="5801538" y="2582544"/>
              <a:ext cx="34586" cy="360282"/>
            </a:xfrm>
            <a:custGeom>
              <a:avLst/>
              <a:gdLst/>
              <a:ahLst/>
              <a:cxnLst/>
              <a:rect l="l" t="t" r="r" b="b"/>
              <a:pathLst>
                <a:path w="34586" h="360282" extrusionOk="0">
                  <a:moveTo>
                    <a:pt x="0" y="0"/>
                  </a:moveTo>
                  <a:lnTo>
                    <a:pt x="34587" y="3602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1"/>
            <p:cNvSpPr/>
            <p:nvPr/>
          </p:nvSpPr>
          <p:spPr>
            <a:xfrm>
              <a:off x="5819494" y="2926292"/>
              <a:ext cx="33167" cy="33164"/>
            </a:xfrm>
            <a:custGeom>
              <a:avLst/>
              <a:gdLst/>
              <a:ahLst/>
              <a:cxnLst/>
              <a:rect l="l" t="t" r="r" b="b"/>
              <a:pathLst>
                <a:path w="33167" h="33164" extrusionOk="0">
                  <a:moveTo>
                    <a:pt x="573" y="20905"/>
                  </a:moveTo>
                  <a:cubicBezTo>
                    <a:pt x="2948" y="29741"/>
                    <a:pt x="12070" y="34967"/>
                    <a:pt x="20907" y="32592"/>
                  </a:cubicBezTo>
                  <a:cubicBezTo>
                    <a:pt x="29744" y="30216"/>
                    <a:pt x="34970" y="21095"/>
                    <a:pt x="32594" y="12259"/>
                  </a:cubicBezTo>
                  <a:cubicBezTo>
                    <a:pt x="30219" y="3423"/>
                    <a:pt x="21097" y="-1802"/>
                    <a:pt x="12260" y="573"/>
                  </a:cubicBezTo>
                  <a:cubicBezTo>
                    <a:pt x="3424" y="2948"/>
                    <a:pt x="-1802" y="12069"/>
                    <a:pt x="573" y="209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31"/>
            <p:cNvSpPr/>
            <p:nvPr/>
          </p:nvSpPr>
          <p:spPr>
            <a:xfrm>
              <a:off x="5801538" y="2582544"/>
              <a:ext cx="301587" cy="163609"/>
            </a:xfrm>
            <a:custGeom>
              <a:avLst/>
              <a:gdLst/>
              <a:ahLst/>
              <a:cxnLst/>
              <a:rect l="l" t="t" r="r" b="b"/>
              <a:pathLst>
                <a:path w="301587" h="163609" extrusionOk="0">
                  <a:moveTo>
                    <a:pt x="0" y="0"/>
                  </a:moveTo>
                  <a:lnTo>
                    <a:pt x="301588" y="16360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31"/>
            <p:cNvSpPr/>
            <p:nvPr/>
          </p:nvSpPr>
          <p:spPr>
            <a:xfrm>
              <a:off x="6086443" y="2729567"/>
              <a:ext cx="33157" cy="33077"/>
            </a:xfrm>
            <a:custGeom>
              <a:avLst/>
              <a:gdLst/>
              <a:ahLst/>
              <a:cxnLst/>
              <a:rect l="l" t="t" r="r" b="b"/>
              <a:pathLst>
                <a:path w="33157" h="33077" extrusionOk="0">
                  <a:moveTo>
                    <a:pt x="27040" y="3665"/>
                  </a:moveTo>
                  <a:cubicBezTo>
                    <a:pt x="34166" y="9461"/>
                    <a:pt x="35211" y="19817"/>
                    <a:pt x="29415" y="26943"/>
                  </a:cubicBezTo>
                  <a:cubicBezTo>
                    <a:pt x="23619" y="34069"/>
                    <a:pt x="13262" y="35114"/>
                    <a:pt x="6136" y="29413"/>
                  </a:cubicBezTo>
                  <a:cubicBezTo>
                    <a:pt x="-991" y="23617"/>
                    <a:pt x="-2036" y="13261"/>
                    <a:pt x="3665" y="6135"/>
                  </a:cubicBezTo>
                  <a:cubicBezTo>
                    <a:pt x="9461" y="-991"/>
                    <a:pt x="19913" y="-2036"/>
                    <a:pt x="26945" y="366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5801538" y="2582544"/>
              <a:ext cx="493524" cy="75628"/>
            </a:xfrm>
            <a:custGeom>
              <a:avLst/>
              <a:gdLst/>
              <a:ahLst/>
              <a:cxnLst/>
              <a:rect l="l" t="t" r="r" b="b"/>
              <a:pathLst>
                <a:path w="493524" h="75628" extrusionOk="0">
                  <a:moveTo>
                    <a:pt x="0" y="0"/>
                  </a:moveTo>
                  <a:lnTo>
                    <a:pt x="493525" y="756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1"/>
            <p:cNvSpPr/>
            <p:nvPr/>
          </p:nvSpPr>
          <p:spPr>
            <a:xfrm>
              <a:off x="6278620" y="2641627"/>
              <a:ext cx="33074" cy="33082"/>
            </a:xfrm>
            <a:custGeom>
              <a:avLst/>
              <a:gdLst/>
              <a:ahLst/>
              <a:cxnLst/>
              <a:rect l="l" t="t" r="r" b="b"/>
              <a:pathLst>
                <a:path w="33074" h="33082" extrusionOk="0">
                  <a:moveTo>
                    <a:pt x="22143" y="32128"/>
                  </a:moveTo>
                  <a:cubicBezTo>
                    <a:pt x="30695" y="28993"/>
                    <a:pt x="35161" y="19492"/>
                    <a:pt x="32120" y="10941"/>
                  </a:cubicBezTo>
                  <a:cubicBezTo>
                    <a:pt x="28985" y="2295"/>
                    <a:pt x="19483" y="-2076"/>
                    <a:pt x="10931" y="964"/>
                  </a:cubicBezTo>
                  <a:cubicBezTo>
                    <a:pt x="2380" y="4100"/>
                    <a:pt x="-2086" y="13601"/>
                    <a:pt x="954" y="22152"/>
                  </a:cubicBezTo>
                  <a:cubicBezTo>
                    <a:pt x="4090" y="30703"/>
                    <a:pt x="13592" y="35169"/>
                    <a:pt x="22143" y="321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1"/>
            <p:cNvSpPr/>
            <p:nvPr/>
          </p:nvSpPr>
          <p:spPr>
            <a:xfrm>
              <a:off x="5801538" y="2522307"/>
              <a:ext cx="310329" cy="60237"/>
            </a:xfrm>
            <a:custGeom>
              <a:avLst/>
              <a:gdLst/>
              <a:ahLst/>
              <a:cxnLst/>
              <a:rect l="l" t="t" r="r" b="b"/>
              <a:pathLst>
                <a:path w="310329" h="60237" extrusionOk="0">
                  <a:moveTo>
                    <a:pt x="0" y="60237"/>
                  </a:moveTo>
                  <a:lnTo>
                    <a:pt x="31033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1"/>
            <p:cNvSpPr/>
            <p:nvPr/>
          </p:nvSpPr>
          <p:spPr>
            <a:xfrm>
              <a:off x="6095279" y="2505815"/>
              <a:ext cx="33082" cy="33181"/>
            </a:xfrm>
            <a:custGeom>
              <a:avLst/>
              <a:gdLst/>
              <a:ahLst/>
              <a:cxnLst/>
              <a:rect l="l" t="t" r="r" b="b"/>
              <a:pathLst>
                <a:path w="33082" h="33181" extrusionOk="0">
                  <a:moveTo>
                    <a:pt x="11647" y="720"/>
                  </a:moveTo>
                  <a:cubicBezTo>
                    <a:pt x="20389" y="-1940"/>
                    <a:pt x="29606" y="3000"/>
                    <a:pt x="32361" y="11741"/>
                  </a:cubicBezTo>
                  <a:cubicBezTo>
                    <a:pt x="35022" y="20483"/>
                    <a:pt x="30081" y="29794"/>
                    <a:pt x="21434" y="32454"/>
                  </a:cubicBezTo>
                  <a:cubicBezTo>
                    <a:pt x="12692" y="35114"/>
                    <a:pt x="3476" y="30269"/>
                    <a:pt x="720" y="21433"/>
                  </a:cubicBezTo>
                  <a:cubicBezTo>
                    <a:pt x="-1940" y="12692"/>
                    <a:pt x="3001" y="3380"/>
                    <a:pt x="11742" y="72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5801538" y="2334755"/>
              <a:ext cx="351757" cy="247789"/>
            </a:xfrm>
            <a:custGeom>
              <a:avLst/>
              <a:gdLst/>
              <a:ahLst/>
              <a:cxnLst/>
              <a:rect l="l" t="t" r="r" b="b"/>
              <a:pathLst>
                <a:path w="351757" h="247789" extrusionOk="0">
                  <a:moveTo>
                    <a:pt x="0" y="247789"/>
                  </a:moveTo>
                  <a:lnTo>
                    <a:pt x="35175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6136778" y="2318143"/>
              <a:ext cx="33129" cy="33127"/>
            </a:xfrm>
            <a:custGeom>
              <a:avLst/>
              <a:gdLst/>
              <a:ahLst/>
              <a:cxnLst/>
              <a:rect l="l" t="t" r="r" b="b"/>
              <a:pathLst>
                <a:path w="33129" h="33127" extrusionOk="0">
                  <a:moveTo>
                    <a:pt x="27539" y="28963"/>
                  </a:moveTo>
                  <a:cubicBezTo>
                    <a:pt x="34381" y="22882"/>
                    <a:pt x="35046" y="12431"/>
                    <a:pt x="28965" y="5590"/>
                  </a:cubicBezTo>
                  <a:cubicBezTo>
                    <a:pt x="22884" y="-1251"/>
                    <a:pt x="12432" y="-1916"/>
                    <a:pt x="5590" y="4165"/>
                  </a:cubicBezTo>
                  <a:cubicBezTo>
                    <a:pt x="-1251" y="10245"/>
                    <a:pt x="-1916" y="20697"/>
                    <a:pt x="4165" y="27537"/>
                  </a:cubicBezTo>
                  <a:cubicBezTo>
                    <a:pt x="10246" y="34378"/>
                    <a:pt x="20698" y="35043"/>
                    <a:pt x="27539" y="2896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1"/>
            <p:cNvSpPr/>
            <p:nvPr/>
          </p:nvSpPr>
          <p:spPr>
            <a:xfrm>
              <a:off x="5801538" y="2318223"/>
              <a:ext cx="185380" cy="264321"/>
            </a:xfrm>
            <a:custGeom>
              <a:avLst/>
              <a:gdLst/>
              <a:ahLst/>
              <a:cxnLst/>
              <a:rect l="l" t="t" r="r" b="b"/>
              <a:pathLst>
                <a:path w="185380" h="264321" extrusionOk="0">
                  <a:moveTo>
                    <a:pt x="0" y="264321"/>
                  </a:moveTo>
                  <a:lnTo>
                    <a:pt x="185381"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1"/>
            <p:cNvSpPr/>
            <p:nvPr/>
          </p:nvSpPr>
          <p:spPr>
            <a:xfrm>
              <a:off x="5970434" y="2301644"/>
              <a:ext cx="33064" cy="33062"/>
            </a:xfrm>
            <a:custGeom>
              <a:avLst/>
              <a:gdLst/>
              <a:ahLst/>
              <a:cxnLst/>
              <a:rect l="l" t="t" r="r" b="b"/>
              <a:pathLst>
                <a:path w="33064" h="33062" extrusionOk="0">
                  <a:moveTo>
                    <a:pt x="3277" y="6602"/>
                  </a:moveTo>
                  <a:cubicBezTo>
                    <a:pt x="8788" y="-713"/>
                    <a:pt x="19145" y="-2139"/>
                    <a:pt x="26462" y="3277"/>
                  </a:cubicBezTo>
                  <a:cubicBezTo>
                    <a:pt x="33778" y="8788"/>
                    <a:pt x="35203" y="19144"/>
                    <a:pt x="29787" y="26460"/>
                  </a:cubicBezTo>
                  <a:cubicBezTo>
                    <a:pt x="24276" y="33776"/>
                    <a:pt x="13919" y="35201"/>
                    <a:pt x="6603" y="29785"/>
                  </a:cubicBezTo>
                  <a:cubicBezTo>
                    <a:pt x="-713" y="24275"/>
                    <a:pt x="-2139" y="13918"/>
                    <a:pt x="3277" y="660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1"/>
            <p:cNvSpPr/>
            <p:nvPr/>
          </p:nvSpPr>
          <p:spPr>
            <a:xfrm>
              <a:off x="5751273" y="2429006"/>
              <a:ext cx="50264" cy="153538"/>
            </a:xfrm>
            <a:custGeom>
              <a:avLst/>
              <a:gdLst/>
              <a:ahLst/>
              <a:cxnLst/>
              <a:rect l="l" t="t" r="r" b="b"/>
              <a:pathLst>
                <a:path w="50264" h="153538" extrusionOk="0">
                  <a:moveTo>
                    <a:pt x="50265" y="1535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1"/>
            <p:cNvSpPr/>
            <p:nvPr/>
          </p:nvSpPr>
          <p:spPr>
            <a:xfrm>
              <a:off x="5734608" y="2412437"/>
              <a:ext cx="33140" cy="33137"/>
            </a:xfrm>
            <a:custGeom>
              <a:avLst/>
              <a:gdLst/>
              <a:ahLst/>
              <a:cxnLst/>
              <a:rect l="l" t="t" r="r" b="b"/>
              <a:pathLst>
                <a:path w="33140" h="33137" extrusionOk="0">
                  <a:moveTo>
                    <a:pt x="31393" y="9158"/>
                  </a:moveTo>
                  <a:cubicBezTo>
                    <a:pt x="27307" y="987"/>
                    <a:pt x="17330" y="-2338"/>
                    <a:pt x="9159" y="1747"/>
                  </a:cubicBezTo>
                  <a:cubicBezTo>
                    <a:pt x="987" y="5833"/>
                    <a:pt x="-2338" y="15809"/>
                    <a:pt x="1747" y="23980"/>
                  </a:cubicBezTo>
                  <a:cubicBezTo>
                    <a:pt x="5833" y="32151"/>
                    <a:pt x="15810" y="35476"/>
                    <a:pt x="23982" y="31391"/>
                  </a:cubicBezTo>
                  <a:cubicBezTo>
                    <a:pt x="32153" y="27305"/>
                    <a:pt x="35479" y="17329"/>
                    <a:pt x="31393" y="915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1"/>
            <p:cNvSpPr/>
            <p:nvPr/>
          </p:nvSpPr>
          <p:spPr>
            <a:xfrm>
              <a:off x="5645898" y="2364873"/>
              <a:ext cx="155639" cy="217670"/>
            </a:xfrm>
            <a:custGeom>
              <a:avLst/>
              <a:gdLst/>
              <a:ahLst/>
              <a:cxnLst/>
              <a:rect l="l" t="t" r="r" b="b"/>
              <a:pathLst>
                <a:path w="155639" h="217670" extrusionOk="0">
                  <a:moveTo>
                    <a:pt x="155640" y="21767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1"/>
            <p:cNvSpPr/>
            <p:nvPr/>
          </p:nvSpPr>
          <p:spPr>
            <a:xfrm>
              <a:off x="5629348" y="2348230"/>
              <a:ext cx="33194" cy="33191"/>
            </a:xfrm>
            <a:custGeom>
              <a:avLst/>
              <a:gdLst/>
              <a:ahLst/>
              <a:cxnLst/>
              <a:rect l="l" t="t" r="r" b="b"/>
              <a:pathLst>
                <a:path w="33194" h="33191" extrusionOk="0">
                  <a:moveTo>
                    <a:pt x="1347" y="23104"/>
                  </a:moveTo>
                  <a:cubicBezTo>
                    <a:pt x="-2264" y="14743"/>
                    <a:pt x="1632" y="4957"/>
                    <a:pt x="10088" y="1347"/>
                  </a:cubicBezTo>
                  <a:cubicBezTo>
                    <a:pt x="18545" y="-2264"/>
                    <a:pt x="28237" y="1632"/>
                    <a:pt x="31848" y="10088"/>
                  </a:cubicBezTo>
                  <a:cubicBezTo>
                    <a:pt x="35458" y="18449"/>
                    <a:pt x="31563" y="28235"/>
                    <a:pt x="23106" y="31845"/>
                  </a:cubicBezTo>
                  <a:cubicBezTo>
                    <a:pt x="14649" y="35456"/>
                    <a:pt x="4958" y="31560"/>
                    <a:pt x="1347" y="231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1"/>
            <p:cNvSpPr/>
            <p:nvPr/>
          </p:nvSpPr>
          <p:spPr>
            <a:xfrm>
              <a:off x="5484937" y="2281263"/>
              <a:ext cx="316600" cy="301280"/>
            </a:xfrm>
            <a:custGeom>
              <a:avLst/>
              <a:gdLst/>
              <a:ahLst/>
              <a:cxnLst/>
              <a:rect l="l" t="t" r="r" b="b"/>
              <a:pathLst>
                <a:path w="316600" h="301280" extrusionOk="0">
                  <a:moveTo>
                    <a:pt x="316601" y="30128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1"/>
            <p:cNvSpPr/>
            <p:nvPr/>
          </p:nvSpPr>
          <p:spPr>
            <a:xfrm>
              <a:off x="5468369" y="2264696"/>
              <a:ext cx="33136" cy="33133"/>
            </a:xfrm>
            <a:custGeom>
              <a:avLst/>
              <a:gdLst/>
              <a:ahLst/>
              <a:cxnLst/>
              <a:rect l="l" t="t" r="r" b="b"/>
              <a:pathLst>
                <a:path w="33136" h="33133" extrusionOk="0">
                  <a:moveTo>
                    <a:pt x="24360" y="1935"/>
                  </a:moveTo>
                  <a:cubicBezTo>
                    <a:pt x="16283" y="-2340"/>
                    <a:pt x="6211" y="700"/>
                    <a:pt x="1935" y="8776"/>
                  </a:cubicBezTo>
                  <a:cubicBezTo>
                    <a:pt x="-2341" y="16852"/>
                    <a:pt x="700" y="26828"/>
                    <a:pt x="8777" y="31199"/>
                  </a:cubicBezTo>
                  <a:cubicBezTo>
                    <a:pt x="16853" y="35474"/>
                    <a:pt x="26830" y="32434"/>
                    <a:pt x="31201" y="24358"/>
                  </a:cubicBezTo>
                  <a:cubicBezTo>
                    <a:pt x="35477" y="16282"/>
                    <a:pt x="32436" y="6306"/>
                    <a:pt x="24360" y="193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1"/>
            <p:cNvSpPr/>
            <p:nvPr/>
          </p:nvSpPr>
          <p:spPr>
            <a:xfrm>
              <a:off x="5451776" y="2462165"/>
              <a:ext cx="349762" cy="120379"/>
            </a:xfrm>
            <a:custGeom>
              <a:avLst/>
              <a:gdLst/>
              <a:ahLst/>
              <a:cxnLst/>
              <a:rect l="l" t="t" r="r" b="b"/>
              <a:pathLst>
                <a:path w="349762" h="120379" extrusionOk="0">
                  <a:moveTo>
                    <a:pt x="349762" y="120379"/>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1"/>
            <p:cNvSpPr/>
            <p:nvPr/>
          </p:nvSpPr>
          <p:spPr>
            <a:xfrm>
              <a:off x="5435266" y="2445562"/>
              <a:ext cx="33079" cy="33077"/>
            </a:xfrm>
            <a:custGeom>
              <a:avLst/>
              <a:gdLst/>
              <a:ahLst/>
              <a:cxnLst/>
              <a:rect l="l" t="t" r="r" b="b"/>
              <a:pathLst>
                <a:path w="33079" h="33077" extrusionOk="0">
                  <a:moveTo>
                    <a:pt x="9193" y="31425"/>
                  </a:moveTo>
                  <a:cubicBezTo>
                    <a:pt x="1021" y="27339"/>
                    <a:pt x="-2304" y="17458"/>
                    <a:pt x="1687" y="9192"/>
                  </a:cubicBezTo>
                  <a:cubicBezTo>
                    <a:pt x="5772" y="1021"/>
                    <a:pt x="15654" y="-2304"/>
                    <a:pt x="23921" y="1686"/>
                  </a:cubicBezTo>
                  <a:cubicBezTo>
                    <a:pt x="32092" y="5772"/>
                    <a:pt x="35418" y="15653"/>
                    <a:pt x="31332" y="23919"/>
                  </a:cubicBezTo>
                  <a:cubicBezTo>
                    <a:pt x="27246" y="32090"/>
                    <a:pt x="17365" y="35415"/>
                    <a:pt x="9098" y="3133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9" name="Google Shape;759;p31"/>
          <p:cNvSpPr txBox="1">
            <a:spLocks noGrp="1"/>
          </p:cNvSpPr>
          <p:nvPr>
            <p:ph type="title"/>
          </p:nvPr>
        </p:nvSpPr>
        <p:spPr>
          <a:xfrm>
            <a:off x="2449650" y="2301488"/>
            <a:ext cx="4244700" cy="16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dk1"/>
                </a:solidFill>
              </a:rPr>
              <a:t>Conclusión</a:t>
            </a:r>
            <a:endParaRPr dirty="0">
              <a:solidFill>
                <a:schemeClr val="dk1"/>
              </a:solidFill>
            </a:endParaRPr>
          </a:p>
        </p:txBody>
      </p:sp>
      <p:sp>
        <p:nvSpPr>
          <p:cNvPr id="760" name="Google Shape;760;p31"/>
          <p:cNvSpPr txBox="1">
            <a:spLocks noGrp="1"/>
          </p:cNvSpPr>
          <p:nvPr>
            <p:ph type="title" idx="2"/>
          </p:nvPr>
        </p:nvSpPr>
        <p:spPr>
          <a:xfrm>
            <a:off x="4079850" y="1430175"/>
            <a:ext cx="1042050" cy="58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4143645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9" name="Google Shape;859;p36"/>
          <p:cNvSpPr txBox="1">
            <a:spLocks noGrp="1"/>
          </p:cNvSpPr>
          <p:nvPr>
            <p:ph type="subTitle" idx="7"/>
          </p:nvPr>
        </p:nvSpPr>
        <p:spPr>
          <a:xfrm>
            <a:off x="722375" y="1355093"/>
            <a:ext cx="7707250" cy="2752563"/>
          </a:xfrm>
          <a:prstGeom prst="rect">
            <a:avLst/>
          </a:prstGeom>
        </p:spPr>
        <p:txBody>
          <a:bodyPr spcFirstLastPara="1" wrap="square" lIns="91425" tIns="91425" rIns="91425" bIns="91425" anchor="t" anchorCtr="0">
            <a:noAutofit/>
          </a:bodyPr>
          <a:lstStyle/>
          <a:p>
            <a:pPr marL="0" lvl="0" indent="0"/>
            <a:r>
              <a:rPr lang="es-MX" sz="1400" dirty="0"/>
              <a:t>El desarrollo de este proyecto requiere un enfoque integral para implementar una aplicación funcional que gestiona todos los módulos. A lo largo del proceso, se logró estructurar y diseñar componentes organizados en React Native, estableciendo una arquitectura que facilita la escalabilidad y el mantenimiento futuro del código. </a:t>
            </a:r>
          </a:p>
          <a:p>
            <a:pPr marL="0" lvl="0" indent="0"/>
            <a:endParaRPr lang="es-MX" sz="1400" dirty="0"/>
          </a:p>
          <a:p>
            <a:pPr marL="0" lvl="0" indent="0"/>
            <a:r>
              <a:rPr lang="es-MX" sz="1400" dirty="0"/>
              <a:t>No obstante, uno de los desafíos más complejos fue la conexión con la API. A pesar de los esfuerzos, no fue factible establecer la conexión entre la aplicación móvil y el backend debido a dificultades que incluyeron configuraciones, rutas o dependencias. Aunque la API no pudo ser integrada, el proyecto cumplió con los objetivos de diseño y funcionalidad en el entorno local, dejando una base sólida para que la conexión con el backend pueda abordarse en el futuro. El aprendizaje adquirido durante este proceso, especialmente en la gestión de datos y el uso de herramientas como React Native, será invaluable para proyectos futuros.</a:t>
            </a:r>
          </a:p>
        </p:txBody>
      </p:sp>
      <p:sp>
        <p:nvSpPr>
          <p:cNvPr id="39" name="Google Shape;820;p35">
            <a:extLst>
              <a:ext uri="{FF2B5EF4-FFF2-40B4-BE49-F238E27FC236}">
                <a16:creationId xmlns:a16="http://schemas.microsoft.com/office/drawing/2014/main" id="{77DDA31F-BE91-4AA5-A7E9-B23AF9417980}"/>
              </a:ext>
            </a:extLst>
          </p:cNvPr>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Conclusión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30"/>
          <p:cNvSpPr/>
          <p:nvPr/>
        </p:nvSpPr>
        <p:spPr>
          <a:xfrm>
            <a:off x="2892169" y="3181244"/>
            <a:ext cx="676800" cy="67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701" name="Google Shape;701;p30"/>
          <p:cNvSpPr/>
          <p:nvPr/>
        </p:nvSpPr>
        <p:spPr>
          <a:xfrm>
            <a:off x="4216819" y="1495931"/>
            <a:ext cx="676800" cy="67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702" name="Google Shape;702;p30"/>
          <p:cNvSpPr/>
          <p:nvPr/>
        </p:nvSpPr>
        <p:spPr>
          <a:xfrm>
            <a:off x="6884675" y="1495931"/>
            <a:ext cx="676800" cy="67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Inter Tight"/>
              <a:ea typeface="Inter Tight"/>
              <a:cs typeface="Inter Tight"/>
              <a:sym typeface="Inter Tight"/>
            </a:endParaRPr>
          </a:p>
        </p:txBody>
      </p:sp>
      <p:sp>
        <p:nvSpPr>
          <p:cNvPr id="703" name="Google Shape;703;p30"/>
          <p:cNvSpPr/>
          <p:nvPr/>
        </p:nvSpPr>
        <p:spPr>
          <a:xfrm>
            <a:off x="1567519" y="1460044"/>
            <a:ext cx="676800" cy="67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704" name="Google Shape;704;p30"/>
          <p:cNvSpPr txBox="1">
            <a:spLocks noGrp="1"/>
          </p:cNvSpPr>
          <p:nvPr>
            <p:ph type="subTitle" idx="1"/>
          </p:nvPr>
        </p:nvSpPr>
        <p:spPr>
          <a:xfrm>
            <a:off x="581269" y="2120713"/>
            <a:ext cx="2649300" cy="4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Diseño Figma</a:t>
            </a:r>
            <a:endParaRPr dirty="0"/>
          </a:p>
        </p:txBody>
      </p:sp>
      <p:sp>
        <p:nvSpPr>
          <p:cNvPr id="705" name="Google Shape;705;p30"/>
          <p:cNvSpPr txBox="1">
            <a:spLocks noGrp="1"/>
          </p:cNvSpPr>
          <p:nvPr>
            <p:ph type="subTitle" idx="5"/>
          </p:nvPr>
        </p:nvSpPr>
        <p:spPr>
          <a:xfrm>
            <a:off x="3230569" y="2156600"/>
            <a:ext cx="2649300" cy="4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Frontend</a:t>
            </a:r>
            <a:endParaRPr dirty="0"/>
          </a:p>
        </p:txBody>
      </p:sp>
      <p:sp>
        <p:nvSpPr>
          <p:cNvPr id="706" name="Google Shape;706;p30"/>
          <p:cNvSpPr txBox="1">
            <a:spLocks noGrp="1"/>
          </p:cNvSpPr>
          <p:nvPr>
            <p:ph type="subTitle" idx="6"/>
          </p:nvPr>
        </p:nvSpPr>
        <p:spPr>
          <a:xfrm>
            <a:off x="5879869" y="2113777"/>
            <a:ext cx="2649300" cy="4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Backend</a:t>
            </a:r>
            <a:endParaRPr dirty="0"/>
          </a:p>
        </p:txBody>
      </p:sp>
      <p:sp>
        <p:nvSpPr>
          <p:cNvPr id="707" name="Google Shape;707;p30"/>
          <p:cNvSpPr txBox="1">
            <a:spLocks noGrp="1"/>
          </p:cNvSpPr>
          <p:nvPr>
            <p:ph type="subTitle" idx="7"/>
          </p:nvPr>
        </p:nvSpPr>
        <p:spPr>
          <a:xfrm>
            <a:off x="1905919" y="3841863"/>
            <a:ext cx="2649300" cy="4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Trabajo Colaborativo</a:t>
            </a:r>
            <a:endParaRPr dirty="0"/>
          </a:p>
        </p:txBody>
      </p:sp>
      <p:sp>
        <p:nvSpPr>
          <p:cNvPr id="708" name="Google Shape;708;p30"/>
          <p:cNvSpPr/>
          <p:nvPr/>
        </p:nvSpPr>
        <p:spPr>
          <a:xfrm>
            <a:off x="1137925" y="1666277"/>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30"/>
          <p:cNvSpPr/>
          <p:nvPr/>
        </p:nvSpPr>
        <p:spPr>
          <a:xfrm>
            <a:off x="2409449" y="1666277"/>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30"/>
          <p:cNvSpPr/>
          <p:nvPr/>
        </p:nvSpPr>
        <p:spPr>
          <a:xfrm>
            <a:off x="6455081" y="1702115"/>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0"/>
          <p:cNvSpPr/>
          <p:nvPr/>
        </p:nvSpPr>
        <p:spPr>
          <a:xfrm>
            <a:off x="7726605" y="1702115"/>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0"/>
          <p:cNvSpPr/>
          <p:nvPr/>
        </p:nvSpPr>
        <p:spPr>
          <a:xfrm>
            <a:off x="3819505" y="170216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0"/>
          <p:cNvSpPr/>
          <p:nvPr/>
        </p:nvSpPr>
        <p:spPr>
          <a:xfrm>
            <a:off x="5091030" y="170216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30"/>
          <p:cNvSpPr/>
          <p:nvPr/>
        </p:nvSpPr>
        <p:spPr>
          <a:xfrm>
            <a:off x="2494855" y="3387428"/>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30"/>
          <p:cNvSpPr/>
          <p:nvPr/>
        </p:nvSpPr>
        <p:spPr>
          <a:xfrm>
            <a:off x="3766380" y="3387428"/>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30"/>
          <p:cNvSpPr txBox="1">
            <a:spLocks noGrp="1"/>
          </p:cNvSpPr>
          <p:nvPr>
            <p:ph type="title" idx="8"/>
          </p:nvPr>
        </p:nvSpPr>
        <p:spPr>
          <a:xfrm>
            <a:off x="722400"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Tabla de Contenido </a:t>
            </a:r>
            <a:endParaRPr dirty="0"/>
          </a:p>
        </p:txBody>
      </p:sp>
      <p:sp>
        <p:nvSpPr>
          <p:cNvPr id="717" name="Google Shape;717;p30"/>
          <p:cNvSpPr txBox="1">
            <a:spLocks noGrp="1"/>
          </p:cNvSpPr>
          <p:nvPr>
            <p:ph type="title"/>
          </p:nvPr>
        </p:nvSpPr>
        <p:spPr>
          <a:xfrm>
            <a:off x="1622719" y="1666288"/>
            <a:ext cx="5664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18" name="Google Shape;718;p30"/>
          <p:cNvSpPr txBox="1">
            <a:spLocks noGrp="1"/>
          </p:cNvSpPr>
          <p:nvPr>
            <p:ph type="title" idx="2"/>
          </p:nvPr>
        </p:nvSpPr>
        <p:spPr>
          <a:xfrm>
            <a:off x="4272019" y="1702175"/>
            <a:ext cx="5664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19" name="Google Shape;719;p30"/>
          <p:cNvSpPr txBox="1">
            <a:spLocks noGrp="1"/>
          </p:cNvSpPr>
          <p:nvPr>
            <p:ph type="title" idx="3"/>
          </p:nvPr>
        </p:nvSpPr>
        <p:spPr>
          <a:xfrm>
            <a:off x="6939875" y="1702125"/>
            <a:ext cx="5664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20" name="Google Shape;720;p30"/>
          <p:cNvSpPr txBox="1">
            <a:spLocks noGrp="1"/>
          </p:cNvSpPr>
          <p:nvPr>
            <p:ph type="title" idx="4"/>
          </p:nvPr>
        </p:nvSpPr>
        <p:spPr>
          <a:xfrm>
            <a:off x="2947369" y="3387438"/>
            <a:ext cx="5664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7" name="Google Shape;700;p30">
            <a:extLst>
              <a:ext uri="{FF2B5EF4-FFF2-40B4-BE49-F238E27FC236}">
                <a16:creationId xmlns:a16="http://schemas.microsoft.com/office/drawing/2014/main" id="{C087DD4E-CB66-414F-B154-68C8CA0F27FE}"/>
              </a:ext>
            </a:extLst>
          </p:cNvPr>
          <p:cNvSpPr/>
          <p:nvPr/>
        </p:nvSpPr>
        <p:spPr>
          <a:xfrm>
            <a:off x="5541469" y="3114781"/>
            <a:ext cx="676800" cy="67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8" name="Google Shape;707;p30">
            <a:extLst>
              <a:ext uri="{FF2B5EF4-FFF2-40B4-BE49-F238E27FC236}">
                <a16:creationId xmlns:a16="http://schemas.microsoft.com/office/drawing/2014/main" id="{99435670-FE85-4F30-A5E8-25D42F6551EB}"/>
              </a:ext>
            </a:extLst>
          </p:cNvPr>
          <p:cNvSpPr txBox="1">
            <a:spLocks/>
          </p:cNvSpPr>
          <p:nvPr/>
        </p:nvSpPr>
        <p:spPr>
          <a:xfrm>
            <a:off x="4555219" y="3775400"/>
            <a:ext cx="2649300" cy="44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600"/>
              <a:buFont typeface="Plus Jakarta Sans"/>
              <a:buNone/>
              <a:defRPr sz="16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600"/>
              <a:buFont typeface="Plus Jakarta Sans"/>
              <a:buNone/>
              <a:defRPr sz="16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600"/>
              <a:buFont typeface="Plus Jakarta Sans"/>
              <a:buNone/>
              <a:defRPr sz="16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600"/>
              <a:buFont typeface="Plus Jakarta Sans"/>
              <a:buNone/>
              <a:defRPr sz="16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600"/>
              <a:buFont typeface="Plus Jakarta Sans"/>
              <a:buNone/>
              <a:defRPr sz="16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600"/>
              <a:buFont typeface="Plus Jakarta Sans"/>
              <a:buNone/>
              <a:defRPr sz="16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600"/>
              <a:buFont typeface="Plus Jakarta Sans"/>
              <a:buNone/>
              <a:defRPr sz="16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600"/>
              <a:buFont typeface="Plus Jakarta Sans"/>
              <a:buNone/>
              <a:defRPr sz="1600" b="1" i="0" u="none" strike="noStrike" cap="none">
                <a:solidFill>
                  <a:schemeClr val="dk1"/>
                </a:solidFill>
                <a:latin typeface="Plus Jakarta Sans"/>
                <a:ea typeface="Plus Jakarta Sans"/>
                <a:cs typeface="Plus Jakarta Sans"/>
                <a:sym typeface="Plus Jakarta Sans"/>
              </a:defRPr>
            </a:lvl9pPr>
          </a:lstStyle>
          <a:p>
            <a:pPr marL="0" indent="0">
              <a:buSzPts val="1100"/>
              <a:buFont typeface="Arial"/>
              <a:buNone/>
            </a:pPr>
            <a:r>
              <a:rPr lang="es-MX"/>
              <a:t>Conclusión</a:t>
            </a:r>
            <a:endParaRPr lang="es-MX" dirty="0"/>
          </a:p>
        </p:txBody>
      </p:sp>
      <p:sp>
        <p:nvSpPr>
          <p:cNvPr id="29" name="Google Shape;714;p30">
            <a:extLst>
              <a:ext uri="{FF2B5EF4-FFF2-40B4-BE49-F238E27FC236}">
                <a16:creationId xmlns:a16="http://schemas.microsoft.com/office/drawing/2014/main" id="{F2C12A83-B3F6-4DA4-AAEB-BE2803418939}"/>
              </a:ext>
            </a:extLst>
          </p:cNvPr>
          <p:cNvSpPr/>
          <p:nvPr/>
        </p:nvSpPr>
        <p:spPr>
          <a:xfrm>
            <a:off x="5144155" y="3320965"/>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15;p30">
            <a:extLst>
              <a:ext uri="{FF2B5EF4-FFF2-40B4-BE49-F238E27FC236}">
                <a16:creationId xmlns:a16="http://schemas.microsoft.com/office/drawing/2014/main" id="{1AAEBA3D-B8C7-4310-B1C8-5E8B165AC48E}"/>
              </a:ext>
            </a:extLst>
          </p:cNvPr>
          <p:cNvSpPr/>
          <p:nvPr/>
        </p:nvSpPr>
        <p:spPr>
          <a:xfrm>
            <a:off x="6415680" y="3320965"/>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20;p30">
            <a:extLst>
              <a:ext uri="{FF2B5EF4-FFF2-40B4-BE49-F238E27FC236}">
                <a16:creationId xmlns:a16="http://schemas.microsoft.com/office/drawing/2014/main" id="{12B26A17-3679-4E07-A60C-D622616373AA}"/>
              </a:ext>
            </a:extLst>
          </p:cNvPr>
          <p:cNvSpPr txBox="1">
            <a:spLocks/>
          </p:cNvSpPr>
          <p:nvPr/>
        </p:nvSpPr>
        <p:spPr>
          <a:xfrm>
            <a:off x="5596669" y="3320975"/>
            <a:ext cx="566400" cy="2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lus Jakarta Sans"/>
              <a:buNone/>
              <a:defRPr sz="2200" b="1" i="0" u="none" strike="noStrike" cap="none">
                <a:solidFill>
                  <a:schemeClr val="dk1"/>
                </a:solidFill>
                <a:latin typeface="Plus Jakarta Sans"/>
                <a:ea typeface="Plus Jakarta Sans"/>
                <a:cs typeface="Plus Jakarta Sans"/>
                <a:sym typeface="Plus Jakarta Sans"/>
              </a:defRPr>
            </a:lvl1pPr>
            <a:lvl2pPr marR="0" lvl="1" algn="ctr" rtl="0">
              <a:lnSpc>
                <a:spcPct val="100000"/>
              </a:lnSpc>
              <a:spcBef>
                <a:spcPts val="0"/>
              </a:spcBef>
              <a:spcAft>
                <a:spcPts val="0"/>
              </a:spcAft>
              <a:buClr>
                <a:schemeClr val="dk1"/>
              </a:buClr>
              <a:buSzPts val="2400"/>
              <a:buFont typeface="Plus Jakarta Sans"/>
              <a:buNone/>
              <a:defRPr sz="2400" b="1" i="0" u="none" strike="noStrike" cap="none">
                <a:solidFill>
                  <a:schemeClr val="dk1"/>
                </a:solidFill>
                <a:latin typeface="Plus Jakarta Sans"/>
                <a:ea typeface="Plus Jakarta Sans"/>
                <a:cs typeface="Plus Jakarta Sans"/>
                <a:sym typeface="Plus Jakarta Sans"/>
              </a:defRPr>
            </a:lvl2pPr>
            <a:lvl3pPr marR="0" lvl="2" algn="ctr" rtl="0">
              <a:lnSpc>
                <a:spcPct val="100000"/>
              </a:lnSpc>
              <a:spcBef>
                <a:spcPts val="0"/>
              </a:spcBef>
              <a:spcAft>
                <a:spcPts val="0"/>
              </a:spcAft>
              <a:buClr>
                <a:schemeClr val="dk1"/>
              </a:buClr>
              <a:buSzPts val="2400"/>
              <a:buFont typeface="Plus Jakarta Sans"/>
              <a:buNone/>
              <a:defRPr sz="2400" b="1" i="0" u="none" strike="noStrike" cap="none">
                <a:solidFill>
                  <a:schemeClr val="dk1"/>
                </a:solidFill>
                <a:latin typeface="Plus Jakarta Sans"/>
                <a:ea typeface="Plus Jakarta Sans"/>
                <a:cs typeface="Plus Jakarta Sans"/>
                <a:sym typeface="Plus Jakarta Sans"/>
              </a:defRPr>
            </a:lvl3pPr>
            <a:lvl4pPr marR="0" lvl="3" algn="ctr" rtl="0">
              <a:lnSpc>
                <a:spcPct val="100000"/>
              </a:lnSpc>
              <a:spcBef>
                <a:spcPts val="0"/>
              </a:spcBef>
              <a:spcAft>
                <a:spcPts val="0"/>
              </a:spcAft>
              <a:buClr>
                <a:schemeClr val="dk1"/>
              </a:buClr>
              <a:buSzPts val="2400"/>
              <a:buFont typeface="Plus Jakarta Sans"/>
              <a:buNone/>
              <a:defRPr sz="2400" b="1" i="0" u="none" strike="noStrike" cap="none">
                <a:solidFill>
                  <a:schemeClr val="dk1"/>
                </a:solidFill>
                <a:latin typeface="Plus Jakarta Sans"/>
                <a:ea typeface="Plus Jakarta Sans"/>
                <a:cs typeface="Plus Jakarta Sans"/>
                <a:sym typeface="Plus Jakarta Sans"/>
              </a:defRPr>
            </a:lvl4pPr>
            <a:lvl5pPr marR="0" lvl="4" algn="ctr" rtl="0">
              <a:lnSpc>
                <a:spcPct val="100000"/>
              </a:lnSpc>
              <a:spcBef>
                <a:spcPts val="0"/>
              </a:spcBef>
              <a:spcAft>
                <a:spcPts val="0"/>
              </a:spcAft>
              <a:buClr>
                <a:schemeClr val="dk1"/>
              </a:buClr>
              <a:buSzPts val="2400"/>
              <a:buFont typeface="Plus Jakarta Sans"/>
              <a:buNone/>
              <a:defRPr sz="2400" b="1" i="0" u="none" strike="noStrike" cap="none">
                <a:solidFill>
                  <a:schemeClr val="dk1"/>
                </a:solidFill>
                <a:latin typeface="Plus Jakarta Sans"/>
                <a:ea typeface="Plus Jakarta Sans"/>
                <a:cs typeface="Plus Jakarta Sans"/>
                <a:sym typeface="Plus Jakarta Sans"/>
              </a:defRPr>
            </a:lvl5pPr>
            <a:lvl6pPr marR="0" lvl="5" algn="ctr" rtl="0">
              <a:lnSpc>
                <a:spcPct val="100000"/>
              </a:lnSpc>
              <a:spcBef>
                <a:spcPts val="0"/>
              </a:spcBef>
              <a:spcAft>
                <a:spcPts val="0"/>
              </a:spcAft>
              <a:buClr>
                <a:schemeClr val="dk1"/>
              </a:buClr>
              <a:buSzPts val="2400"/>
              <a:buFont typeface="Plus Jakarta Sans"/>
              <a:buNone/>
              <a:defRPr sz="2400" b="1" i="0" u="none" strike="noStrike" cap="none">
                <a:solidFill>
                  <a:schemeClr val="dk1"/>
                </a:solidFill>
                <a:latin typeface="Plus Jakarta Sans"/>
                <a:ea typeface="Plus Jakarta Sans"/>
                <a:cs typeface="Plus Jakarta Sans"/>
                <a:sym typeface="Plus Jakarta Sans"/>
              </a:defRPr>
            </a:lvl6pPr>
            <a:lvl7pPr marR="0" lvl="6" algn="ctr" rtl="0">
              <a:lnSpc>
                <a:spcPct val="100000"/>
              </a:lnSpc>
              <a:spcBef>
                <a:spcPts val="0"/>
              </a:spcBef>
              <a:spcAft>
                <a:spcPts val="0"/>
              </a:spcAft>
              <a:buClr>
                <a:schemeClr val="dk1"/>
              </a:buClr>
              <a:buSzPts val="2400"/>
              <a:buFont typeface="Plus Jakarta Sans"/>
              <a:buNone/>
              <a:defRPr sz="2400" b="1" i="0" u="none" strike="noStrike" cap="none">
                <a:solidFill>
                  <a:schemeClr val="dk1"/>
                </a:solidFill>
                <a:latin typeface="Plus Jakarta Sans"/>
                <a:ea typeface="Plus Jakarta Sans"/>
                <a:cs typeface="Plus Jakarta Sans"/>
                <a:sym typeface="Plus Jakarta Sans"/>
              </a:defRPr>
            </a:lvl7pPr>
            <a:lvl8pPr marR="0" lvl="7" algn="ctr" rtl="0">
              <a:lnSpc>
                <a:spcPct val="100000"/>
              </a:lnSpc>
              <a:spcBef>
                <a:spcPts val="0"/>
              </a:spcBef>
              <a:spcAft>
                <a:spcPts val="0"/>
              </a:spcAft>
              <a:buClr>
                <a:schemeClr val="dk1"/>
              </a:buClr>
              <a:buSzPts val="2400"/>
              <a:buFont typeface="Plus Jakarta Sans"/>
              <a:buNone/>
              <a:defRPr sz="2400" b="1" i="0" u="none" strike="noStrike" cap="none">
                <a:solidFill>
                  <a:schemeClr val="dk1"/>
                </a:solidFill>
                <a:latin typeface="Plus Jakarta Sans"/>
                <a:ea typeface="Plus Jakarta Sans"/>
                <a:cs typeface="Plus Jakarta Sans"/>
                <a:sym typeface="Plus Jakarta Sans"/>
              </a:defRPr>
            </a:lvl8pPr>
            <a:lvl9pPr marR="0" lvl="8" algn="ctr" rtl="0">
              <a:lnSpc>
                <a:spcPct val="100000"/>
              </a:lnSpc>
              <a:spcBef>
                <a:spcPts val="0"/>
              </a:spcBef>
              <a:spcAft>
                <a:spcPts val="0"/>
              </a:spcAft>
              <a:buClr>
                <a:schemeClr val="dk1"/>
              </a:buClr>
              <a:buSzPts val="2400"/>
              <a:buFont typeface="Plus Jakarta Sans"/>
              <a:buNone/>
              <a:defRPr sz="2400" b="1" i="0" u="none" strike="noStrike" cap="none">
                <a:solidFill>
                  <a:schemeClr val="dk1"/>
                </a:solidFill>
                <a:latin typeface="Plus Jakarta Sans"/>
                <a:ea typeface="Plus Jakarta Sans"/>
                <a:cs typeface="Plus Jakarta Sans"/>
                <a:sym typeface="Plus Jakarta Sans"/>
              </a:defRPr>
            </a:lvl9pPr>
          </a:lstStyle>
          <a:p>
            <a:r>
              <a:rPr lang="en" dirty="0"/>
              <a:t>05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6" name="Google Shape;726;p31"/>
          <p:cNvSpPr/>
          <p:nvPr/>
        </p:nvSpPr>
        <p:spPr>
          <a:xfrm>
            <a:off x="1852143" y="230733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1"/>
          <p:cNvSpPr/>
          <p:nvPr/>
        </p:nvSpPr>
        <p:spPr>
          <a:xfrm>
            <a:off x="7027422" y="230733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8" name="Google Shape;728;p31"/>
          <p:cNvGrpSpPr/>
          <p:nvPr/>
        </p:nvGrpSpPr>
        <p:grpSpPr>
          <a:xfrm>
            <a:off x="7897930" y="3927283"/>
            <a:ext cx="469058" cy="448115"/>
            <a:chOff x="5348931" y="2165350"/>
            <a:chExt cx="962763" cy="919776"/>
          </a:xfrm>
        </p:grpSpPr>
        <p:sp>
          <p:nvSpPr>
            <p:cNvPr id="729" name="Google Shape;729;p31"/>
            <p:cNvSpPr/>
            <p:nvPr/>
          </p:nvSpPr>
          <p:spPr>
            <a:xfrm>
              <a:off x="5801538" y="2181881"/>
              <a:ext cx="67652" cy="400662"/>
            </a:xfrm>
            <a:custGeom>
              <a:avLst/>
              <a:gdLst/>
              <a:ahLst/>
              <a:cxnLst/>
              <a:rect l="l" t="t" r="r" b="b"/>
              <a:pathLst>
                <a:path w="67652" h="400662" extrusionOk="0">
                  <a:moveTo>
                    <a:pt x="0" y="400663"/>
                  </a:moveTo>
                  <a:lnTo>
                    <a:pt x="6765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1"/>
            <p:cNvSpPr/>
            <p:nvPr/>
          </p:nvSpPr>
          <p:spPr>
            <a:xfrm>
              <a:off x="5852753" y="2165350"/>
              <a:ext cx="33066" cy="33063"/>
            </a:xfrm>
            <a:custGeom>
              <a:avLst/>
              <a:gdLst/>
              <a:ahLst/>
              <a:cxnLst/>
              <a:rect l="l" t="t" r="r" b="b"/>
              <a:pathLst>
                <a:path w="33066" h="33063" extrusionOk="0">
                  <a:moveTo>
                    <a:pt x="33066" y="16532"/>
                  </a:moveTo>
                  <a:cubicBezTo>
                    <a:pt x="33066" y="7411"/>
                    <a:pt x="25655" y="0"/>
                    <a:pt x="16533" y="0"/>
                  </a:cubicBezTo>
                  <a:cubicBezTo>
                    <a:pt x="7411" y="0"/>
                    <a:pt x="0" y="7411"/>
                    <a:pt x="0" y="16532"/>
                  </a:cubicBezTo>
                  <a:cubicBezTo>
                    <a:pt x="0" y="25653"/>
                    <a:pt x="7411" y="33064"/>
                    <a:pt x="16533" y="33064"/>
                  </a:cubicBezTo>
                  <a:cubicBezTo>
                    <a:pt x="25655" y="33064"/>
                    <a:pt x="33066" y="25653"/>
                    <a:pt x="33066" y="1653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1"/>
            <p:cNvSpPr/>
            <p:nvPr/>
          </p:nvSpPr>
          <p:spPr>
            <a:xfrm>
              <a:off x="5365499" y="2582544"/>
              <a:ext cx="436038" cy="31828"/>
            </a:xfrm>
            <a:custGeom>
              <a:avLst/>
              <a:gdLst/>
              <a:ahLst/>
              <a:cxnLst/>
              <a:rect l="l" t="t" r="r" b="b"/>
              <a:pathLst>
                <a:path w="436038" h="31828" extrusionOk="0">
                  <a:moveTo>
                    <a:pt x="436039" y="0"/>
                  </a:moveTo>
                  <a:lnTo>
                    <a:pt x="0" y="318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1"/>
            <p:cNvSpPr/>
            <p:nvPr/>
          </p:nvSpPr>
          <p:spPr>
            <a:xfrm>
              <a:off x="5348931" y="2597710"/>
              <a:ext cx="33137" cy="33134"/>
            </a:xfrm>
            <a:custGeom>
              <a:avLst/>
              <a:gdLst/>
              <a:ahLst/>
              <a:cxnLst/>
              <a:rect l="l" t="t" r="r" b="b"/>
              <a:pathLst>
                <a:path w="33137" h="33134" extrusionOk="0">
                  <a:moveTo>
                    <a:pt x="14478" y="33004"/>
                  </a:moveTo>
                  <a:cubicBezTo>
                    <a:pt x="5452" y="31864"/>
                    <a:pt x="-1010" y="23598"/>
                    <a:pt x="130" y="14477"/>
                  </a:cubicBezTo>
                  <a:cubicBezTo>
                    <a:pt x="1271" y="5451"/>
                    <a:pt x="9537" y="-1010"/>
                    <a:pt x="18659" y="130"/>
                  </a:cubicBezTo>
                  <a:cubicBezTo>
                    <a:pt x="27686" y="1271"/>
                    <a:pt x="34147" y="9537"/>
                    <a:pt x="33007" y="18658"/>
                  </a:cubicBezTo>
                  <a:cubicBezTo>
                    <a:pt x="31867" y="27684"/>
                    <a:pt x="23600" y="34144"/>
                    <a:pt x="14478" y="330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1"/>
            <p:cNvSpPr/>
            <p:nvPr/>
          </p:nvSpPr>
          <p:spPr>
            <a:xfrm>
              <a:off x="5373766" y="2582544"/>
              <a:ext cx="427772" cy="271827"/>
            </a:xfrm>
            <a:custGeom>
              <a:avLst/>
              <a:gdLst/>
              <a:ahLst/>
              <a:cxnLst/>
              <a:rect l="l" t="t" r="r" b="b"/>
              <a:pathLst>
                <a:path w="427772" h="271827" extrusionOk="0">
                  <a:moveTo>
                    <a:pt x="427772" y="0"/>
                  </a:moveTo>
                  <a:lnTo>
                    <a:pt x="0" y="271827"/>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1"/>
            <p:cNvSpPr/>
            <p:nvPr/>
          </p:nvSpPr>
          <p:spPr>
            <a:xfrm>
              <a:off x="5357189" y="2837795"/>
              <a:ext cx="33059" cy="33152"/>
            </a:xfrm>
            <a:custGeom>
              <a:avLst/>
              <a:gdLst/>
              <a:ahLst/>
              <a:cxnLst/>
              <a:rect l="l" t="t" r="r" b="b"/>
              <a:pathLst>
                <a:path w="33059" h="33152" extrusionOk="0">
                  <a:moveTo>
                    <a:pt x="2134" y="8405"/>
                  </a:moveTo>
                  <a:cubicBezTo>
                    <a:pt x="-2331" y="16386"/>
                    <a:pt x="424" y="26457"/>
                    <a:pt x="8406" y="31018"/>
                  </a:cubicBezTo>
                  <a:cubicBezTo>
                    <a:pt x="16387" y="35483"/>
                    <a:pt x="26459" y="32728"/>
                    <a:pt x="30925" y="24747"/>
                  </a:cubicBezTo>
                  <a:cubicBezTo>
                    <a:pt x="35391" y="16766"/>
                    <a:pt x="32635" y="6695"/>
                    <a:pt x="24654" y="2134"/>
                  </a:cubicBezTo>
                  <a:cubicBezTo>
                    <a:pt x="16672" y="-2331"/>
                    <a:pt x="6600" y="424"/>
                    <a:pt x="2134" y="84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1"/>
            <p:cNvSpPr/>
            <p:nvPr/>
          </p:nvSpPr>
          <p:spPr>
            <a:xfrm>
              <a:off x="5801538" y="2582544"/>
              <a:ext cx="284959" cy="452918"/>
            </a:xfrm>
            <a:custGeom>
              <a:avLst/>
              <a:gdLst/>
              <a:ahLst/>
              <a:cxnLst/>
              <a:rect l="l" t="t" r="r" b="b"/>
              <a:pathLst>
                <a:path w="284959" h="452918" extrusionOk="0">
                  <a:moveTo>
                    <a:pt x="0" y="0"/>
                  </a:moveTo>
                  <a:lnTo>
                    <a:pt x="284960" y="45291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1"/>
            <p:cNvSpPr/>
            <p:nvPr/>
          </p:nvSpPr>
          <p:spPr>
            <a:xfrm>
              <a:off x="6069898" y="3018864"/>
              <a:ext cx="33105" cy="33102"/>
            </a:xfrm>
            <a:custGeom>
              <a:avLst/>
              <a:gdLst/>
              <a:ahLst/>
              <a:cxnLst/>
              <a:rect l="l" t="t" r="r" b="b"/>
              <a:pathLst>
                <a:path w="33105" h="33102" extrusionOk="0">
                  <a:moveTo>
                    <a:pt x="3868" y="27145"/>
                  </a:moveTo>
                  <a:cubicBezTo>
                    <a:pt x="9759" y="34176"/>
                    <a:pt x="20116" y="35126"/>
                    <a:pt x="27147" y="29235"/>
                  </a:cubicBezTo>
                  <a:cubicBezTo>
                    <a:pt x="34179" y="23345"/>
                    <a:pt x="35129" y="12988"/>
                    <a:pt x="29238" y="5958"/>
                  </a:cubicBezTo>
                  <a:cubicBezTo>
                    <a:pt x="23346" y="-1073"/>
                    <a:pt x="12894" y="-2023"/>
                    <a:pt x="5958" y="3867"/>
                  </a:cubicBezTo>
                  <a:cubicBezTo>
                    <a:pt x="-1073" y="9758"/>
                    <a:pt x="-2024" y="20209"/>
                    <a:pt x="3868" y="271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1"/>
            <p:cNvSpPr/>
            <p:nvPr/>
          </p:nvSpPr>
          <p:spPr>
            <a:xfrm>
              <a:off x="5558671" y="2582544"/>
              <a:ext cx="242866" cy="485982"/>
            </a:xfrm>
            <a:custGeom>
              <a:avLst/>
              <a:gdLst/>
              <a:ahLst/>
              <a:cxnLst/>
              <a:rect l="l" t="t" r="r" b="b"/>
              <a:pathLst>
                <a:path w="242866" h="485982" extrusionOk="0">
                  <a:moveTo>
                    <a:pt x="242867" y="0"/>
                  </a:moveTo>
                  <a:lnTo>
                    <a:pt x="0" y="4859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1"/>
            <p:cNvSpPr/>
            <p:nvPr/>
          </p:nvSpPr>
          <p:spPr>
            <a:xfrm>
              <a:off x="5542111" y="3051927"/>
              <a:ext cx="33161" cy="33199"/>
            </a:xfrm>
            <a:custGeom>
              <a:avLst/>
              <a:gdLst/>
              <a:ahLst/>
              <a:cxnLst/>
              <a:rect l="l" t="t" r="r" b="b"/>
              <a:pathLst>
                <a:path w="33161" h="33199" extrusionOk="0">
                  <a:moveTo>
                    <a:pt x="31668" y="23441"/>
                  </a:moveTo>
                  <a:cubicBezTo>
                    <a:pt x="27867" y="31802"/>
                    <a:pt x="18081" y="35507"/>
                    <a:pt x="9719" y="31707"/>
                  </a:cubicBezTo>
                  <a:cubicBezTo>
                    <a:pt x="1357" y="27906"/>
                    <a:pt x="-2253" y="18120"/>
                    <a:pt x="1452" y="9759"/>
                  </a:cubicBezTo>
                  <a:cubicBezTo>
                    <a:pt x="5253" y="1398"/>
                    <a:pt x="15040" y="-2307"/>
                    <a:pt x="23402" y="1493"/>
                  </a:cubicBezTo>
                  <a:cubicBezTo>
                    <a:pt x="31763" y="5294"/>
                    <a:pt x="35469" y="15080"/>
                    <a:pt x="31668" y="2344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1"/>
            <p:cNvSpPr/>
            <p:nvPr/>
          </p:nvSpPr>
          <p:spPr>
            <a:xfrm>
              <a:off x="5801538" y="2582544"/>
              <a:ext cx="34586" cy="360282"/>
            </a:xfrm>
            <a:custGeom>
              <a:avLst/>
              <a:gdLst/>
              <a:ahLst/>
              <a:cxnLst/>
              <a:rect l="l" t="t" r="r" b="b"/>
              <a:pathLst>
                <a:path w="34586" h="360282" extrusionOk="0">
                  <a:moveTo>
                    <a:pt x="0" y="0"/>
                  </a:moveTo>
                  <a:lnTo>
                    <a:pt x="34587" y="3602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1"/>
            <p:cNvSpPr/>
            <p:nvPr/>
          </p:nvSpPr>
          <p:spPr>
            <a:xfrm>
              <a:off x="5819494" y="2926292"/>
              <a:ext cx="33167" cy="33164"/>
            </a:xfrm>
            <a:custGeom>
              <a:avLst/>
              <a:gdLst/>
              <a:ahLst/>
              <a:cxnLst/>
              <a:rect l="l" t="t" r="r" b="b"/>
              <a:pathLst>
                <a:path w="33167" h="33164" extrusionOk="0">
                  <a:moveTo>
                    <a:pt x="573" y="20905"/>
                  </a:moveTo>
                  <a:cubicBezTo>
                    <a:pt x="2948" y="29741"/>
                    <a:pt x="12070" y="34967"/>
                    <a:pt x="20907" y="32592"/>
                  </a:cubicBezTo>
                  <a:cubicBezTo>
                    <a:pt x="29744" y="30216"/>
                    <a:pt x="34970" y="21095"/>
                    <a:pt x="32594" y="12259"/>
                  </a:cubicBezTo>
                  <a:cubicBezTo>
                    <a:pt x="30219" y="3423"/>
                    <a:pt x="21097" y="-1802"/>
                    <a:pt x="12260" y="573"/>
                  </a:cubicBezTo>
                  <a:cubicBezTo>
                    <a:pt x="3424" y="2948"/>
                    <a:pt x="-1802" y="12069"/>
                    <a:pt x="573" y="209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31"/>
            <p:cNvSpPr/>
            <p:nvPr/>
          </p:nvSpPr>
          <p:spPr>
            <a:xfrm>
              <a:off x="5801538" y="2582544"/>
              <a:ext cx="301587" cy="163609"/>
            </a:xfrm>
            <a:custGeom>
              <a:avLst/>
              <a:gdLst/>
              <a:ahLst/>
              <a:cxnLst/>
              <a:rect l="l" t="t" r="r" b="b"/>
              <a:pathLst>
                <a:path w="301587" h="163609" extrusionOk="0">
                  <a:moveTo>
                    <a:pt x="0" y="0"/>
                  </a:moveTo>
                  <a:lnTo>
                    <a:pt x="301588" y="16360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31"/>
            <p:cNvSpPr/>
            <p:nvPr/>
          </p:nvSpPr>
          <p:spPr>
            <a:xfrm>
              <a:off x="6086443" y="2729567"/>
              <a:ext cx="33157" cy="33077"/>
            </a:xfrm>
            <a:custGeom>
              <a:avLst/>
              <a:gdLst/>
              <a:ahLst/>
              <a:cxnLst/>
              <a:rect l="l" t="t" r="r" b="b"/>
              <a:pathLst>
                <a:path w="33157" h="33077" extrusionOk="0">
                  <a:moveTo>
                    <a:pt x="27040" y="3665"/>
                  </a:moveTo>
                  <a:cubicBezTo>
                    <a:pt x="34166" y="9461"/>
                    <a:pt x="35211" y="19817"/>
                    <a:pt x="29415" y="26943"/>
                  </a:cubicBezTo>
                  <a:cubicBezTo>
                    <a:pt x="23619" y="34069"/>
                    <a:pt x="13262" y="35114"/>
                    <a:pt x="6136" y="29413"/>
                  </a:cubicBezTo>
                  <a:cubicBezTo>
                    <a:pt x="-991" y="23617"/>
                    <a:pt x="-2036" y="13261"/>
                    <a:pt x="3665" y="6135"/>
                  </a:cubicBezTo>
                  <a:cubicBezTo>
                    <a:pt x="9461" y="-991"/>
                    <a:pt x="19913" y="-2036"/>
                    <a:pt x="26945" y="366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5801538" y="2582544"/>
              <a:ext cx="493524" cy="75628"/>
            </a:xfrm>
            <a:custGeom>
              <a:avLst/>
              <a:gdLst/>
              <a:ahLst/>
              <a:cxnLst/>
              <a:rect l="l" t="t" r="r" b="b"/>
              <a:pathLst>
                <a:path w="493524" h="75628" extrusionOk="0">
                  <a:moveTo>
                    <a:pt x="0" y="0"/>
                  </a:moveTo>
                  <a:lnTo>
                    <a:pt x="493525" y="756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1"/>
            <p:cNvSpPr/>
            <p:nvPr/>
          </p:nvSpPr>
          <p:spPr>
            <a:xfrm>
              <a:off x="6278620" y="2641627"/>
              <a:ext cx="33074" cy="33082"/>
            </a:xfrm>
            <a:custGeom>
              <a:avLst/>
              <a:gdLst/>
              <a:ahLst/>
              <a:cxnLst/>
              <a:rect l="l" t="t" r="r" b="b"/>
              <a:pathLst>
                <a:path w="33074" h="33082" extrusionOk="0">
                  <a:moveTo>
                    <a:pt x="22143" y="32128"/>
                  </a:moveTo>
                  <a:cubicBezTo>
                    <a:pt x="30695" y="28993"/>
                    <a:pt x="35161" y="19492"/>
                    <a:pt x="32120" y="10941"/>
                  </a:cubicBezTo>
                  <a:cubicBezTo>
                    <a:pt x="28985" y="2295"/>
                    <a:pt x="19483" y="-2076"/>
                    <a:pt x="10931" y="964"/>
                  </a:cubicBezTo>
                  <a:cubicBezTo>
                    <a:pt x="2380" y="4100"/>
                    <a:pt x="-2086" y="13601"/>
                    <a:pt x="954" y="22152"/>
                  </a:cubicBezTo>
                  <a:cubicBezTo>
                    <a:pt x="4090" y="30703"/>
                    <a:pt x="13592" y="35169"/>
                    <a:pt x="22143" y="321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1"/>
            <p:cNvSpPr/>
            <p:nvPr/>
          </p:nvSpPr>
          <p:spPr>
            <a:xfrm>
              <a:off x="5801538" y="2522307"/>
              <a:ext cx="310329" cy="60237"/>
            </a:xfrm>
            <a:custGeom>
              <a:avLst/>
              <a:gdLst/>
              <a:ahLst/>
              <a:cxnLst/>
              <a:rect l="l" t="t" r="r" b="b"/>
              <a:pathLst>
                <a:path w="310329" h="60237" extrusionOk="0">
                  <a:moveTo>
                    <a:pt x="0" y="60237"/>
                  </a:moveTo>
                  <a:lnTo>
                    <a:pt x="31033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1"/>
            <p:cNvSpPr/>
            <p:nvPr/>
          </p:nvSpPr>
          <p:spPr>
            <a:xfrm>
              <a:off x="6095279" y="2505815"/>
              <a:ext cx="33082" cy="33181"/>
            </a:xfrm>
            <a:custGeom>
              <a:avLst/>
              <a:gdLst/>
              <a:ahLst/>
              <a:cxnLst/>
              <a:rect l="l" t="t" r="r" b="b"/>
              <a:pathLst>
                <a:path w="33082" h="33181" extrusionOk="0">
                  <a:moveTo>
                    <a:pt x="11647" y="720"/>
                  </a:moveTo>
                  <a:cubicBezTo>
                    <a:pt x="20389" y="-1940"/>
                    <a:pt x="29606" y="3000"/>
                    <a:pt x="32361" y="11741"/>
                  </a:cubicBezTo>
                  <a:cubicBezTo>
                    <a:pt x="35022" y="20483"/>
                    <a:pt x="30081" y="29794"/>
                    <a:pt x="21434" y="32454"/>
                  </a:cubicBezTo>
                  <a:cubicBezTo>
                    <a:pt x="12692" y="35114"/>
                    <a:pt x="3476" y="30269"/>
                    <a:pt x="720" y="21433"/>
                  </a:cubicBezTo>
                  <a:cubicBezTo>
                    <a:pt x="-1940" y="12692"/>
                    <a:pt x="3001" y="3380"/>
                    <a:pt x="11742" y="72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5801538" y="2334755"/>
              <a:ext cx="351757" cy="247789"/>
            </a:xfrm>
            <a:custGeom>
              <a:avLst/>
              <a:gdLst/>
              <a:ahLst/>
              <a:cxnLst/>
              <a:rect l="l" t="t" r="r" b="b"/>
              <a:pathLst>
                <a:path w="351757" h="247789" extrusionOk="0">
                  <a:moveTo>
                    <a:pt x="0" y="247789"/>
                  </a:moveTo>
                  <a:lnTo>
                    <a:pt x="35175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6136778" y="2318143"/>
              <a:ext cx="33129" cy="33127"/>
            </a:xfrm>
            <a:custGeom>
              <a:avLst/>
              <a:gdLst/>
              <a:ahLst/>
              <a:cxnLst/>
              <a:rect l="l" t="t" r="r" b="b"/>
              <a:pathLst>
                <a:path w="33129" h="33127" extrusionOk="0">
                  <a:moveTo>
                    <a:pt x="27539" y="28963"/>
                  </a:moveTo>
                  <a:cubicBezTo>
                    <a:pt x="34381" y="22882"/>
                    <a:pt x="35046" y="12431"/>
                    <a:pt x="28965" y="5590"/>
                  </a:cubicBezTo>
                  <a:cubicBezTo>
                    <a:pt x="22884" y="-1251"/>
                    <a:pt x="12432" y="-1916"/>
                    <a:pt x="5590" y="4165"/>
                  </a:cubicBezTo>
                  <a:cubicBezTo>
                    <a:pt x="-1251" y="10245"/>
                    <a:pt x="-1916" y="20697"/>
                    <a:pt x="4165" y="27537"/>
                  </a:cubicBezTo>
                  <a:cubicBezTo>
                    <a:pt x="10246" y="34378"/>
                    <a:pt x="20698" y="35043"/>
                    <a:pt x="27539" y="2896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1"/>
            <p:cNvSpPr/>
            <p:nvPr/>
          </p:nvSpPr>
          <p:spPr>
            <a:xfrm>
              <a:off x="5801538" y="2318223"/>
              <a:ext cx="185380" cy="264321"/>
            </a:xfrm>
            <a:custGeom>
              <a:avLst/>
              <a:gdLst/>
              <a:ahLst/>
              <a:cxnLst/>
              <a:rect l="l" t="t" r="r" b="b"/>
              <a:pathLst>
                <a:path w="185380" h="264321" extrusionOk="0">
                  <a:moveTo>
                    <a:pt x="0" y="264321"/>
                  </a:moveTo>
                  <a:lnTo>
                    <a:pt x="185381"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1"/>
            <p:cNvSpPr/>
            <p:nvPr/>
          </p:nvSpPr>
          <p:spPr>
            <a:xfrm>
              <a:off x="5970434" y="2301644"/>
              <a:ext cx="33064" cy="33062"/>
            </a:xfrm>
            <a:custGeom>
              <a:avLst/>
              <a:gdLst/>
              <a:ahLst/>
              <a:cxnLst/>
              <a:rect l="l" t="t" r="r" b="b"/>
              <a:pathLst>
                <a:path w="33064" h="33062" extrusionOk="0">
                  <a:moveTo>
                    <a:pt x="3277" y="6602"/>
                  </a:moveTo>
                  <a:cubicBezTo>
                    <a:pt x="8788" y="-713"/>
                    <a:pt x="19145" y="-2139"/>
                    <a:pt x="26462" y="3277"/>
                  </a:cubicBezTo>
                  <a:cubicBezTo>
                    <a:pt x="33778" y="8788"/>
                    <a:pt x="35203" y="19144"/>
                    <a:pt x="29787" y="26460"/>
                  </a:cubicBezTo>
                  <a:cubicBezTo>
                    <a:pt x="24276" y="33776"/>
                    <a:pt x="13919" y="35201"/>
                    <a:pt x="6603" y="29785"/>
                  </a:cubicBezTo>
                  <a:cubicBezTo>
                    <a:pt x="-713" y="24275"/>
                    <a:pt x="-2139" y="13918"/>
                    <a:pt x="3277" y="660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1"/>
            <p:cNvSpPr/>
            <p:nvPr/>
          </p:nvSpPr>
          <p:spPr>
            <a:xfrm>
              <a:off x="5751273" y="2429006"/>
              <a:ext cx="50264" cy="153538"/>
            </a:xfrm>
            <a:custGeom>
              <a:avLst/>
              <a:gdLst/>
              <a:ahLst/>
              <a:cxnLst/>
              <a:rect l="l" t="t" r="r" b="b"/>
              <a:pathLst>
                <a:path w="50264" h="153538" extrusionOk="0">
                  <a:moveTo>
                    <a:pt x="50265" y="1535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1"/>
            <p:cNvSpPr/>
            <p:nvPr/>
          </p:nvSpPr>
          <p:spPr>
            <a:xfrm>
              <a:off x="5734608" y="2412437"/>
              <a:ext cx="33140" cy="33137"/>
            </a:xfrm>
            <a:custGeom>
              <a:avLst/>
              <a:gdLst/>
              <a:ahLst/>
              <a:cxnLst/>
              <a:rect l="l" t="t" r="r" b="b"/>
              <a:pathLst>
                <a:path w="33140" h="33137" extrusionOk="0">
                  <a:moveTo>
                    <a:pt x="31393" y="9158"/>
                  </a:moveTo>
                  <a:cubicBezTo>
                    <a:pt x="27307" y="987"/>
                    <a:pt x="17330" y="-2338"/>
                    <a:pt x="9159" y="1747"/>
                  </a:cubicBezTo>
                  <a:cubicBezTo>
                    <a:pt x="987" y="5833"/>
                    <a:pt x="-2338" y="15809"/>
                    <a:pt x="1747" y="23980"/>
                  </a:cubicBezTo>
                  <a:cubicBezTo>
                    <a:pt x="5833" y="32151"/>
                    <a:pt x="15810" y="35476"/>
                    <a:pt x="23982" y="31391"/>
                  </a:cubicBezTo>
                  <a:cubicBezTo>
                    <a:pt x="32153" y="27305"/>
                    <a:pt x="35479" y="17329"/>
                    <a:pt x="31393" y="915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1"/>
            <p:cNvSpPr/>
            <p:nvPr/>
          </p:nvSpPr>
          <p:spPr>
            <a:xfrm>
              <a:off x="5645898" y="2364873"/>
              <a:ext cx="155639" cy="217670"/>
            </a:xfrm>
            <a:custGeom>
              <a:avLst/>
              <a:gdLst/>
              <a:ahLst/>
              <a:cxnLst/>
              <a:rect l="l" t="t" r="r" b="b"/>
              <a:pathLst>
                <a:path w="155639" h="217670" extrusionOk="0">
                  <a:moveTo>
                    <a:pt x="155640" y="21767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1"/>
            <p:cNvSpPr/>
            <p:nvPr/>
          </p:nvSpPr>
          <p:spPr>
            <a:xfrm>
              <a:off x="5629348" y="2348230"/>
              <a:ext cx="33194" cy="33191"/>
            </a:xfrm>
            <a:custGeom>
              <a:avLst/>
              <a:gdLst/>
              <a:ahLst/>
              <a:cxnLst/>
              <a:rect l="l" t="t" r="r" b="b"/>
              <a:pathLst>
                <a:path w="33194" h="33191" extrusionOk="0">
                  <a:moveTo>
                    <a:pt x="1347" y="23104"/>
                  </a:moveTo>
                  <a:cubicBezTo>
                    <a:pt x="-2264" y="14743"/>
                    <a:pt x="1632" y="4957"/>
                    <a:pt x="10088" y="1347"/>
                  </a:cubicBezTo>
                  <a:cubicBezTo>
                    <a:pt x="18545" y="-2264"/>
                    <a:pt x="28237" y="1632"/>
                    <a:pt x="31848" y="10088"/>
                  </a:cubicBezTo>
                  <a:cubicBezTo>
                    <a:pt x="35458" y="18449"/>
                    <a:pt x="31563" y="28235"/>
                    <a:pt x="23106" y="31845"/>
                  </a:cubicBezTo>
                  <a:cubicBezTo>
                    <a:pt x="14649" y="35456"/>
                    <a:pt x="4958" y="31560"/>
                    <a:pt x="1347" y="231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1"/>
            <p:cNvSpPr/>
            <p:nvPr/>
          </p:nvSpPr>
          <p:spPr>
            <a:xfrm>
              <a:off x="5484937" y="2281263"/>
              <a:ext cx="316600" cy="301280"/>
            </a:xfrm>
            <a:custGeom>
              <a:avLst/>
              <a:gdLst/>
              <a:ahLst/>
              <a:cxnLst/>
              <a:rect l="l" t="t" r="r" b="b"/>
              <a:pathLst>
                <a:path w="316600" h="301280" extrusionOk="0">
                  <a:moveTo>
                    <a:pt x="316601" y="30128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1"/>
            <p:cNvSpPr/>
            <p:nvPr/>
          </p:nvSpPr>
          <p:spPr>
            <a:xfrm>
              <a:off x="5468369" y="2264696"/>
              <a:ext cx="33136" cy="33133"/>
            </a:xfrm>
            <a:custGeom>
              <a:avLst/>
              <a:gdLst/>
              <a:ahLst/>
              <a:cxnLst/>
              <a:rect l="l" t="t" r="r" b="b"/>
              <a:pathLst>
                <a:path w="33136" h="33133" extrusionOk="0">
                  <a:moveTo>
                    <a:pt x="24360" y="1935"/>
                  </a:moveTo>
                  <a:cubicBezTo>
                    <a:pt x="16283" y="-2340"/>
                    <a:pt x="6211" y="700"/>
                    <a:pt x="1935" y="8776"/>
                  </a:cubicBezTo>
                  <a:cubicBezTo>
                    <a:pt x="-2341" y="16852"/>
                    <a:pt x="700" y="26828"/>
                    <a:pt x="8777" y="31199"/>
                  </a:cubicBezTo>
                  <a:cubicBezTo>
                    <a:pt x="16853" y="35474"/>
                    <a:pt x="26830" y="32434"/>
                    <a:pt x="31201" y="24358"/>
                  </a:cubicBezTo>
                  <a:cubicBezTo>
                    <a:pt x="35477" y="16282"/>
                    <a:pt x="32436" y="6306"/>
                    <a:pt x="24360" y="193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1"/>
            <p:cNvSpPr/>
            <p:nvPr/>
          </p:nvSpPr>
          <p:spPr>
            <a:xfrm>
              <a:off x="5451776" y="2462165"/>
              <a:ext cx="349762" cy="120379"/>
            </a:xfrm>
            <a:custGeom>
              <a:avLst/>
              <a:gdLst/>
              <a:ahLst/>
              <a:cxnLst/>
              <a:rect l="l" t="t" r="r" b="b"/>
              <a:pathLst>
                <a:path w="349762" h="120379" extrusionOk="0">
                  <a:moveTo>
                    <a:pt x="349762" y="120379"/>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1"/>
            <p:cNvSpPr/>
            <p:nvPr/>
          </p:nvSpPr>
          <p:spPr>
            <a:xfrm>
              <a:off x="5435266" y="2445562"/>
              <a:ext cx="33079" cy="33077"/>
            </a:xfrm>
            <a:custGeom>
              <a:avLst/>
              <a:gdLst/>
              <a:ahLst/>
              <a:cxnLst/>
              <a:rect l="l" t="t" r="r" b="b"/>
              <a:pathLst>
                <a:path w="33079" h="33077" extrusionOk="0">
                  <a:moveTo>
                    <a:pt x="9193" y="31425"/>
                  </a:moveTo>
                  <a:cubicBezTo>
                    <a:pt x="1021" y="27339"/>
                    <a:pt x="-2304" y="17458"/>
                    <a:pt x="1687" y="9192"/>
                  </a:cubicBezTo>
                  <a:cubicBezTo>
                    <a:pt x="5772" y="1021"/>
                    <a:pt x="15654" y="-2304"/>
                    <a:pt x="23921" y="1686"/>
                  </a:cubicBezTo>
                  <a:cubicBezTo>
                    <a:pt x="32092" y="5772"/>
                    <a:pt x="35418" y="15653"/>
                    <a:pt x="31332" y="23919"/>
                  </a:cubicBezTo>
                  <a:cubicBezTo>
                    <a:pt x="27246" y="32090"/>
                    <a:pt x="17365" y="35415"/>
                    <a:pt x="9098" y="3133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9" name="Google Shape;759;p31"/>
          <p:cNvSpPr txBox="1">
            <a:spLocks noGrp="1"/>
          </p:cNvSpPr>
          <p:nvPr>
            <p:ph type="title"/>
          </p:nvPr>
        </p:nvSpPr>
        <p:spPr>
          <a:xfrm>
            <a:off x="2449650" y="1632850"/>
            <a:ext cx="4244700" cy="16133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dk1"/>
                </a:solidFill>
              </a:rPr>
              <a:t>Evidencia Conexión</a:t>
            </a:r>
            <a:endParaRPr dirty="0">
              <a:solidFill>
                <a:schemeClr val="dk1"/>
              </a:solidFill>
            </a:endParaRPr>
          </a:p>
        </p:txBody>
      </p:sp>
    </p:spTree>
    <p:extLst>
      <p:ext uri="{BB962C8B-B14F-4D97-AF65-F5344CB8AC3E}">
        <p14:creationId xmlns:p14="http://schemas.microsoft.com/office/powerpoint/2010/main" val="1790691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35"/>
          <p:cNvSpPr txBox="1">
            <a:spLocks noGrp="1"/>
          </p:cNvSpPr>
          <p:nvPr>
            <p:ph type="title"/>
          </p:nvPr>
        </p:nvSpPr>
        <p:spPr>
          <a:xfrm>
            <a:off x="722375" y="103731"/>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Intento de Conexión Terceros</a:t>
            </a:r>
            <a:endParaRPr dirty="0"/>
          </a:p>
        </p:txBody>
      </p:sp>
      <p:pic>
        <p:nvPicPr>
          <p:cNvPr id="7" name="Imagen 6">
            <a:extLst>
              <a:ext uri="{FF2B5EF4-FFF2-40B4-BE49-F238E27FC236}">
                <a16:creationId xmlns:a16="http://schemas.microsoft.com/office/drawing/2014/main" id="{FFA31812-BBD2-439C-B593-CA0118FF158A}"/>
              </a:ext>
            </a:extLst>
          </p:cNvPr>
          <p:cNvPicPr>
            <a:picLocks noChangeAspect="1"/>
          </p:cNvPicPr>
          <p:nvPr/>
        </p:nvPicPr>
        <p:blipFill>
          <a:blip r:embed="rId3"/>
          <a:stretch>
            <a:fillRect/>
          </a:stretch>
        </p:blipFill>
        <p:spPr>
          <a:xfrm>
            <a:off x="2002582" y="703084"/>
            <a:ext cx="5138835" cy="1868666"/>
          </a:xfrm>
          <a:prstGeom prst="rect">
            <a:avLst/>
          </a:prstGeom>
        </p:spPr>
      </p:pic>
      <p:pic>
        <p:nvPicPr>
          <p:cNvPr id="9" name="Imagen 8">
            <a:extLst>
              <a:ext uri="{FF2B5EF4-FFF2-40B4-BE49-F238E27FC236}">
                <a16:creationId xmlns:a16="http://schemas.microsoft.com/office/drawing/2014/main" id="{91C57851-7751-43D9-8D21-095CCB7DE2E8}"/>
              </a:ext>
            </a:extLst>
          </p:cNvPr>
          <p:cNvPicPr>
            <a:picLocks noChangeAspect="1"/>
          </p:cNvPicPr>
          <p:nvPr/>
        </p:nvPicPr>
        <p:blipFill>
          <a:blip r:embed="rId4"/>
          <a:stretch>
            <a:fillRect/>
          </a:stretch>
        </p:blipFill>
        <p:spPr>
          <a:xfrm>
            <a:off x="2251592" y="2730654"/>
            <a:ext cx="4640815" cy="2098521"/>
          </a:xfrm>
          <a:prstGeom prst="rect">
            <a:avLst/>
          </a:prstGeom>
        </p:spPr>
      </p:pic>
    </p:spTree>
    <p:extLst>
      <p:ext uri="{BB962C8B-B14F-4D97-AF65-F5344CB8AC3E}">
        <p14:creationId xmlns:p14="http://schemas.microsoft.com/office/powerpoint/2010/main" val="2244696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35"/>
          <p:cNvSpPr txBox="1">
            <a:spLocks noGrp="1"/>
          </p:cNvSpPr>
          <p:nvPr>
            <p:ph type="title"/>
          </p:nvPr>
        </p:nvSpPr>
        <p:spPr>
          <a:xfrm>
            <a:off x="722375" y="103731"/>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Intento de Conexión Terceros</a:t>
            </a:r>
            <a:endParaRPr dirty="0"/>
          </a:p>
        </p:txBody>
      </p:sp>
      <p:pic>
        <p:nvPicPr>
          <p:cNvPr id="3" name="Imagen 2">
            <a:extLst>
              <a:ext uri="{FF2B5EF4-FFF2-40B4-BE49-F238E27FC236}">
                <a16:creationId xmlns:a16="http://schemas.microsoft.com/office/drawing/2014/main" id="{D5ABCB8F-3C9F-4969-A33F-4D030A725C49}"/>
              </a:ext>
            </a:extLst>
          </p:cNvPr>
          <p:cNvPicPr>
            <a:picLocks noChangeAspect="1"/>
          </p:cNvPicPr>
          <p:nvPr/>
        </p:nvPicPr>
        <p:blipFill>
          <a:blip r:embed="rId3"/>
          <a:stretch>
            <a:fillRect/>
          </a:stretch>
        </p:blipFill>
        <p:spPr>
          <a:xfrm>
            <a:off x="0" y="746796"/>
            <a:ext cx="4193406" cy="1693491"/>
          </a:xfrm>
          <a:prstGeom prst="rect">
            <a:avLst/>
          </a:prstGeom>
        </p:spPr>
      </p:pic>
      <p:pic>
        <p:nvPicPr>
          <p:cNvPr id="5" name="Imagen 4">
            <a:extLst>
              <a:ext uri="{FF2B5EF4-FFF2-40B4-BE49-F238E27FC236}">
                <a16:creationId xmlns:a16="http://schemas.microsoft.com/office/drawing/2014/main" id="{F5CA075F-6950-4ED7-9C77-2A8FF460BA52}"/>
              </a:ext>
            </a:extLst>
          </p:cNvPr>
          <p:cNvPicPr>
            <a:picLocks noChangeAspect="1"/>
          </p:cNvPicPr>
          <p:nvPr/>
        </p:nvPicPr>
        <p:blipFill>
          <a:blip r:embed="rId4"/>
          <a:stretch>
            <a:fillRect/>
          </a:stretch>
        </p:blipFill>
        <p:spPr>
          <a:xfrm>
            <a:off x="2285974" y="2703214"/>
            <a:ext cx="4734897" cy="2236556"/>
          </a:xfrm>
          <a:prstGeom prst="rect">
            <a:avLst/>
          </a:prstGeom>
        </p:spPr>
      </p:pic>
      <p:pic>
        <p:nvPicPr>
          <p:cNvPr id="10" name="Imagen 9">
            <a:extLst>
              <a:ext uri="{FF2B5EF4-FFF2-40B4-BE49-F238E27FC236}">
                <a16:creationId xmlns:a16="http://schemas.microsoft.com/office/drawing/2014/main" id="{267701B0-ABCE-489D-820A-CC35127A64FA}"/>
              </a:ext>
            </a:extLst>
          </p:cNvPr>
          <p:cNvPicPr>
            <a:picLocks noChangeAspect="1"/>
          </p:cNvPicPr>
          <p:nvPr/>
        </p:nvPicPr>
        <p:blipFill>
          <a:blip r:embed="rId5"/>
          <a:stretch>
            <a:fillRect/>
          </a:stretch>
        </p:blipFill>
        <p:spPr>
          <a:xfrm>
            <a:off x="4321943" y="746796"/>
            <a:ext cx="4734897" cy="1585364"/>
          </a:xfrm>
          <a:prstGeom prst="rect">
            <a:avLst/>
          </a:prstGeom>
        </p:spPr>
      </p:pic>
    </p:spTree>
    <p:extLst>
      <p:ext uri="{BB962C8B-B14F-4D97-AF65-F5344CB8AC3E}">
        <p14:creationId xmlns:p14="http://schemas.microsoft.com/office/powerpoint/2010/main" val="4169998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35"/>
          <p:cNvSpPr txBox="1">
            <a:spLocks noGrp="1"/>
          </p:cNvSpPr>
          <p:nvPr>
            <p:ph type="title"/>
          </p:nvPr>
        </p:nvSpPr>
        <p:spPr>
          <a:xfrm>
            <a:off x="722375" y="103731"/>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Intento de Conexión Terceros</a:t>
            </a:r>
            <a:endParaRPr dirty="0"/>
          </a:p>
        </p:txBody>
      </p:sp>
      <p:pic>
        <p:nvPicPr>
          <p:cNvPr id="7" name="Imagen 6">
            <a:extLst>
              <a:ext uri="{FF2B5EF4-FFF2-40B4-BE49-F238E27FC236}">
                <a16:creationId xmlns:a16="http://schemas.microsoft.com/office/drawing/2014/main" id="{6D402E31-19A3-4F3F-BCA4-33B04E3F74B0}"/>
              </a:ext>
            </a:extLst>
          </p:cNvPr>
          <p:cNvPicPr>
            <a:picLocks noChangeAspect="1"/>
          </p:cNvPicPr>
          <p:nvPr/>
        </p:nvPicPr>
        <p:blipFill>
          <a:blip r:embed="rId3"/>
          <a:stretch>
            <a:fillRect/>
          </a:stretch>
        </p:blipFill>
        <p:spPr>
          <a:xfrm>
            <a:off x="2518649" y="892968"/>
            <a:ext cx="4106652" cy="3931327"/>
          </a:xfrm>
          <a:prstGeom prst="rect">
            <a:avLst/>
          </a:prstGeom>
        </p:spPr>
      </p:pic>
    </p:spTree>
    <p:extLst>
      <p:ext uri="{BB962C8B-B14F-4D97-AF65-F5344CB8AC3E}">
        <p14:creationId xmlns:p14="http://schemas.microsoft.com/office/powerpoint/2010/main" val="2821616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35"/>
          <p:cNvSpPr txBox="1">
            <a:spLocks noGrp="1"/>
          </p:cNvSpPr>
          <p:nvPr>
            <p:ph type="title"/>
          </p:nvPr>
        </p:nvSpPr>
        <p:spPr>
          <a:xfrm>
            <a:off x="722375" y="103731"/>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Intento de Conexión API</a:t>
            </a:r>
            <a:endParaRPr dirty="0"/>
          </a:p>
        </p:txBody>
      </p:sp>
      <p:pic>
        <p:nvPicPr>
          <p:cNvPr id="3" name="Imagen 2">
            <a:extLst>
              <a:ext uri="{FF2B5EF4-FFF2-40B4-BE49-F238E27FC236}">
                <a16:creationId xmlns:a16="http://schemas.microsoft.com/office/drawing/2014/main" id="{3DF22747-4741-4C24-9D97-24E14B9F0EA8}"/>
              </a:ext>
            </a:extLst>
          </p:cNvPr>
          <p:cNvPicPr>
            <a:picLocks noChangeAspect="1"/>
          </p:cNvPicPr>
          <p:nvPr/>
        </p:nvPicPr>
        <p:blipFill>
          <a:blip r:embed="rId3"/>
          <a:stretch>
            <a:fillRect/>
          </a:stretch>
        </p:blipFill>
        <p:spPr>
          <a:xfrm>
            <a:off x="73322" y="1073267"/>
            <a:ext cx="4235849" cy="2996966"/>
          </a:xfrm>
          <a:prstGeom prst="rect">
            <a:avLst/>
          </a:prstGeom>
        </p:spPr>
      </p:pic>
      <p:pic>
        <p:nvPicPr>
          <p:cNvPr id="5" name="Imagen 4">
            <a:extLst>
              <a:ext uri="{FF2B5EF4-FFF2-40B4-BE49-F238E27FC236}">
                <a16:creationId xmlns:a16="http://schemas.microsoft.com/office/drawing/2014/main" id="{A1101181-D596-4342-A3E8-2EF4D8996A39}"/>
              </a:ext>
            </a:extLst>
          </p:cNvPr>
          <p:cNvPicPr>
            <a:picLocks noChangeAspect="1"/>
          </p:cNvPicPr>
          <p:nvPr/>
        </p:nvPicPr>
        <p:blipFill>
          <a:blip r:embed="rId4"/>
          <a:stretch>
            <a:fillRect/>
          </a:stretch>
        </p:blipFill>
        <p:spPr>
          <a:xfrm>
            <a:off x="4572000" y="1243057"/>
            <a:ext cx="4498678" cy="2646873"/>
          </a:xfrm>
          <a:prstGeom prst="rect">
            <a:avLst/>
          </a:prstGeom>
        </p:spPr>
      </p:pic>
    </p:spTree>
    <p:extLst>
      <p:ext uri="{BB962C8B-B14F-4D97-AF65-F5344CB8AC3E}">
        <p14:creationId xmlns:p14="http://schemas.microsoft.com/office/powerpoint/2010/main" val="263895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35"/>
          <p:cNvSpPr txBox="1">
            <a:spLocks noGrp="1"/>
          </p:cNvSpPr>
          <p:nvPr>
            <p:ph type="title"/>
          </p:nvPr>
        </p:nvSpPr>
        <p:spPr>
          <a:xfrm>
            <a:off x="722375" y="103731"/>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Intento de Conexión API</a:t>
            </a:r>
            <a:endParaRPr dirty="0"/>
          </a:p>
        </p:txBody>
      </p:sp>
      <p:pic>
        <p:nvPicPr>
          <p:cNvPr id="4" name="Imagen 3">
            <a:extLst>
              <a:ext uri="{FF2B5EF4-FFF2-40B4-BE49-F238E27FC236}">
                <a16:creationId xmlns:a16="http://schemas.microsoft.com/office/drawing/2014/main" id="{7E891F86-A7CB-4B1A-AA5F-91E465448FE7}"/>
              </a:ext>
            </a:extLst>
          </p:cNvPr>
          <p:cNvPicPr>
            <a:picLocks noChangeAspect="1"/>
          </p:cNvPicPr>
          <p:nvPr/>
        </p:nvPicPr>
        <p:blipFill>
          <a:blip r:embed="rId3"/>
          <a:stretch>
            <a:fillRect/>
          </a:stretch>
        </p:blipFill>
        <p:spPr>
          <a:xfrm>
            <a:off x="123083" y="1196578"/>
            <a:ext cx="4448917" cy="2609461"/>
          </a:xfrm>
          <a:prstGeom prst="rect">
            <a:avLst/>
          </a:prstGeom>
        </p:spPr>
      </p:pic>
      <p:pic>
        <p:nvPicPr>
          <p:cNvPr id="7" name="Imagen 6">
            <a:extLst>
              <a:ext uri="{FF2B5EF4-FFF2-40B4-BE49-F238E27FC236}">
                <a16:creationId xmlns:a16="http://schemas.microsoft.com/office/drawing/2014/main" id="{69CCB313-D33F-46A7-A6E5-561AA389A250}"/>
              </a:ext>
            </a:extLst>
          </p:cNvPr>
          <p:cNvPicPr>
            <a:picLocks noChangeAspect="1"/>
          </p:cNvPicPr>
          <p:nvPr/>
        </p:nvPicPr>
        <p:blipFill>
          <a:blip r:embed="rId4"/>
          <a:stretch>
            <a:fillRect/>
          </a:stretch>
        </p:blipFill>
        <p:spPr>
          <a:xfrm>
            <a:off x="4640369" y="1327947"/>
            <a:ext cx="4380548" cy="2346722"/>
          </a:xfrm>
          <a:prstGeom prst="rect">
            <a:avLst/>
          </a:prstGeom>
        </p:spPr>
      </p:pic>
    </p:spTree>
    <p:extLst>
      <p:ext uri="{BB962C8B-B14F-4D97-AF65-F5344CB8AC3E}">
        <p14:creationId xmlns:p14="http://schemas.microsoft.com/office/powerpoint/2010/main" val="4086899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7" name="Google Shape;1047;p47"/>
          <p:cNvSpPr txBox="1">
            <a:spLocks noGrp="1"/>
          </p:cNvSpPr>
          <p:nvPr>
            <p:ph type="ctrTitle"/>
          </p:nvPr>
        </p:nvSpPr>
        <p:spPr>
          <a:xfrm>
            <a:off x="2170209" y="1803856"/>
            <a:ext cx="4803581" cy="15357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Gracias por su Atención</a:t>
            </a:r>
            <a:endParaRPr dirty="0"/>
          </a:p>
        </p:txBody>
      </p:sp>
      <p:grpSp>
        <p:nvGrpSpPr>
          <p:cNvPr id="1064" name="Google Shape;1064;p47"/>
          <p:cNvGrpSpPr/>
          <p:nvPr/>
        </p:nvGrpSpPr>
        <p:grpSpPr>
          <a:xfrm>
            <a:off x="7897930" y="768108"/>
            <a:ext cx="469058" cy="448115"/>
            <a:chOff x="5348931" y="2165350"/>
            <a:chExt cx="962763" cy="919776"/>
          </a:xfrm>
        </p:grpSpPr>
        <p:sp>
          <p:nvSpPr>
            <p:cNvPr id="1065" name="Google Shape;1065;p47"/>
            <p:cNvSpPr/>
            <p:nvPr/>
          </p:nvSpPr>
          <p:spPr>
            <a:xfrm>
              <a:off x="5801538" y="2181881"/>
              <a:ext cx="67652" cy="400662"/>
            </a:xfrm>
            <a:custGeom>
              <a:avLst/>
              <a:gdLst/>
              <a:ahLst/>
              <a:cxnLst/>
              <a:rect l="l" t="t" r="r" b="b"/>
              <a:pathLst>
                <a:path w="67652" h="400662" extrusionOk="0">
                  <a:moveTo>
                    <a:pt x="0" y="400663"/>
                  </a:moveTo>
                  <a:lnTo>
                    <a:pt x="6765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47"/>
            <p:cNvSpPr/>
            <p:nvPr/>
          </p:nvSpPr>
          <p:spPr>
            <a:xfrm>
              <a:off x="5852753" y="2165350"/>
              <a:ext cx="33066" cy="33063"/>
            </a:xfrm>
            <a:custGeom>
              <a:avLst/>
              <a:gdLst/>
              <a:ahLst/>
              <a:cxnLst/>
              <a:rect l="l" t="t" r="r" b="b"/>
              <a:pathLst>
                <a:path w="33066" h="33063" extrusionOk="0">
                  <a:moveTo>
                    <a:pt x="33066" y="16532"/>
                  </a:moveTo>
                  <a:cubicBezTo>
                    <a:pt x="33066" y="7411"/>
                    <a:pt x="25655" y="0"/>
                    <a:pt x="16533" y="0"/>
                  </a:cubicBezTo>
                  <a:cubicBezTo>
                    <a:pt x="7411" y="0"/>
                    <a:pt x="0" y="7411"/>
                    <a:pt x="0" y="16532"/>
                  </a:cubicBezTo>
                  <a:cubicBezTo>
                    <a:pt x="0" y="25653"/>
                    <a:pt x="7411" y="33064"/>
                    <a:pt x="16533" y="33064"/>
                  </a:cubicBezTo>
                  <a:cubicBezTo>
                    <a:pt x="25655" y="33064"/>
                    <a:pt x="33066" y="25653"/>
                    <a:pt x="33066" y="1653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47"/>
            <p:cNvSpPr/>
            <p:nvPr/>
          </p:nvSpPr>
          <p:spPr>
            <a:xfrm>
              <a:off x="5365499" y="2582544"/>
              <a:ext cx="436038" cy="31828"/>
            </a:xfrm>
            <a:custGeom>
              <a:avLst/>
              <a:gdLst/>
              <a:ahLst/>
              <a:cxnLst/>
              <a:rect l="l" t="t" r="r" b="b"/>
              <a:pathLst>
                <a:path w="436038" h="31828" extrusionOk="0">
                  <a:moveTo>
                    <a:pt x="436039" y="0"/>
                  </a:moveTo>
                  <a:lnTo>
                    <a:pt x="0" y="318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47"/>
            <p:cNvSpPr/>
            <p:nvPr/>
          </p:nvSpPr>
          <p:spPr>
            <a:xfrm>
              <a:off x="5348931" y="2597710"/>
              <a:ext cx="33137" cy="33134"/>
            </a:xfrm>
            <a:custGeom>
              <a:avLst/>
              <a:gdLst/>
              <a:ahLst/>
              <a:cxnLst/>
              <a:rect l="l" t="t" r="r" b="b"/>
              <a:pathLst>
                <a:path w="33137" h="33134" extrusionOk="0">
                  <a:moveTo>
                    <a:pt x="14478" y="33004"/>
                  </a:moveTo>
                  <a:cubicBezTo>
                    <a:pt x="5452" y="31864"/>
                    <a:pt x="-1010" y="23598"/>
                    <a:pt x="130" y="14477"/>
                  </a:cubicBezTo>
                  <a:cubicBezTo>
                    <a:pt x="1271" y="5451"/>
                    <a:pt x="9537" y="-1010"/>
                    <a:pt x="18659" y="130"/>
                  </a:cubicBezTo>
                  <a:cubicBezTo>
                    <a:pt x="27686" y="1271"/>
                    <a:pt x="34147" y="9537"/>
                    <a:pt x="33007" y="18658"/>
                  </a:cubicBezTo>
                  <a:cubicBezTo>
                    <a:pt x="31867" y="27684"/>
                    <a:pt x="23600" y="34144"/>
                    <a:pt x="14478" y="330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47"/>
            <p:cNvSpPr/>
            <p:nvPr/>
          </p:nvSpPr>
          <p:spPr>
            <a:xfrm>
              <a:off x="5373766" y="2582544"/>
              <a:ext cx="427772" cy="271827"/>
            </a:xfrm>
            <a:custGeom>
              <a:avLst/>
              <a:gdLst/>
              <a:ahLst/>
              <a:cxnLst/>
              <a:rect l="l" t="t" r="r" b="b"/>
              <a:pathLst>
                <a:path w="427772" h="271827" extrusionOk="0">
                  <a:moveTo>
                    <a:pt x="427772" y="0"/>
                  </a:moveTo>
                  <a:lnTo>
                    <a:pt x="0" y="271827"/>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47"/>
            <p:cNvSpPr/>
            <p:nvPr/>
          </p:nvSpPr>
          <p:spPr>
            <a:xfrm>
              <a:off x="5357189" y="2837795"/>
              <a:ext cx="33059" cy="33152"/>
            </a:xfrm>
            <a:custGeom>
              <a:avLst/>
              <a:gdLst/>
              <a:ahLst/>
              <a:cxnLst/>
              <a:rect l="l" t="t" r="r" b="b"/>
              <a:pathLst>
                <a:path w="33059" h="33152" extrusionOk="0">
                  <a:moveTo>
                    <a:pt x="2134" y="8405"/>
                  </a:moveTo>
                  <a:cubicBezTo>
                    <a:pt x="-2331" y="16386"/>
                    <a:pt x="424" y="26457"/>
                    <a:pt x="8406" y="31018"/>
                  </a:cubicBezTo>
                  <a:cubicBezTo>
                    <a:pt x="16387" y="35483"/>
                    <a:pt x="26459" y="32728"/>
                    <a:pt x="30925" y="24747"/>
                  </a:cubicBezTo>
                  <a:cubicBezTo>
                    <a:pt x="35391" y="16766"/>
                    <a:pt x="32635" y="6695"/>
                    <a:pt x="24654" y="2134"/>
                  </a:cubicBezTo>
                  <a:cubicBezTo>
                    <a:pt x="16672" y="-2331"/>
                    <a:pt x="6600" y="424"/>
                    <a:pt x="2134" y="84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47"/>
            <p:cNvSpPr/>
            <p:nvPr/>
          </p:nvSpPr>
          <p:spPr>
            <a:xfrm>
              <a:off x="5801538" y="2582544"/>
              <a:ext cx="284959" cy="452918"/>
            </a:xfrm>
            <a:custGeom>
              <a:avLst/>
              <a:gdLst/>
              <a:ahLst/>
              <a:cxnLst/>
              <a:rect l="l" t="t" r="r" b="b"/>
              <a:pathLst>
                <a:path w="284959" h="452918" extrusionOk="0">
                  <a:moveTo>
                    <a:pt x="0" y="0"/>
                  </a:moveTo>
                  <a:lnTo>
                    <a:pt x="284960" y="45291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47"/>
            <p:cNvSpPr/>
            <p:nvPr/>
          </p:nvSpPr>
          <p:spPr>
            <a:xfrm>
              <a:off x="6069898" y="3018864"/>
              <a:ext cx="33105" cy="33102"/>
            </a:xfrm>
            <a:custGeom>
              <a:avLst/>
              <a:gdLst/>
              <a:ahLst/>
              <a:cxnLst/>
              <a:rect l="l" t="t" r="r" b="b"/>
              <a:pathLst>
                <a:path w="33105" h="33102" extrusionOk="0">
                  <a:moveTo>
                    <a:pt x="3868" y="27145"/>
                  </a:moveTo>
                  <a:cubicBezTo>
                    <a:pt x="9759" y="34176"/>
                    <a:pt x="20116" y="35126"/>
                    <a:pt x="27147" y="29235"/>
                  </a:cubicBezTo>
                  <a:cubicBezTo>
                    <a:pt x="34179" y="23345"/>
                    <a:pt x="35129" y="12988"/>
                    <a:pt x="29238" y="5958"/>
                  </a:cubicBezTo>
                  <a:cubicBezTo>
                    <a:pt x="23346" y="-1073"/>
                    <a:pt x="12894" y="-2023"/>
                    <a:pt x="5958" y="3867"/>
                  </a:cubicBezTo>
                  <a:cubicBezTo>
                    <a:pt x="-1073" y="9758"/>
                    <a:pt x="-2024" y="20209"/>
                    <a:pt x="3868" y="271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47"/>
            <p:cNvSpPr/>
            <p:nvPr/>
          </p:nvSpPr>
          <p:spPr>
            <a:xfrm>
              <a:off x="5558671" y="2582544"/>
              <a:ext cx="242866" cy="485982"/>
            </a:xfrm>
            <a:custGeom>
              <a:avLst/>
              <a:gdLst/>
              <a:ahLst/>
              <a:cxnLst/>
              <a:rect l="l" t="t" r="r" b="b"/>
              <a:pathLst>
                <a:path w="242866" h="485982" extrusionOk="0">
                  <a:moveTo>
                    <a:pt x="242867" y="0"/>
                  </a:moveTo>
                  <a:lnTo>
                    <a:pt x="0" y="4859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47"/>
            <p:cNvSpPr/>
            <p:nvPr/>
          </p:nvSpPr>
          <p:spPr>
            <a:xfrm>
              <a:off x="5542111" y="3051927"/>
              <a:ext cx="33161" cy="33199"/>
            </a:xfrm>
            <a:custGeom>
              <a:avLst/>
              <a:gdLst/>
              <a:ahLst/>
              <a:cxnLst/>
              <a:rect l="l" t="t" r="r" b="b"/>
              <a:pathLst>
                <a:path w="33161" h="33199" extrusionOk="0">
                  <a:moveTo>
                    <a:pt x="31668" y="23441"/>
                  </a:moveTo>
                  <a:cubicBezTo>
                    <a:pt x="27867" y="31802"/>
                    <a:pt x="18081" y="35507"/>
                    <a:pt x="9719" y="31707"/>
                  </a:cubicBezTo>
                  <a:cubicBezTo>
                    <a:pt x="1357" y="27906"/>
                    <a:pt x="-2253" y="18120"/>
                    <a:pt x="1452" y="9759"/>
                  </a:cubicBezTo>
                  <a:cubicBezTo>
                    <a:pt x="5253" y="1398"/>
                    <a:pt x="15040" y="-2307"/>
                    <a:pt x="23402" y="1493"/>
                  </a:cubicBezTo>
                  <a:cubicBezTo>
                    <a:pt x="31763" y="5294"/>
                    <a:pt x="35469" y="15080"/>
                    <a:pt x="31668" y="2344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47"/>
            <p:cNvSpPr/>
            <p:nvPr/>
          </p:nvSpPr>
          <p:spPr>
            <a:xfrm>
              <a:off x="5801538" y="2582544"/>
              <a:ext cx="34586" cy="360282"/>
            </a:xfrm>
            <a:custGeom>
              <a:avLst/>
              <a:gdLst/>
              <a:ahLst/>
              <a:cxnLst/>
              <a:rect l="l" t="t" r="r" b="b"/>
              <a:pathLst>
                <a:path w="34586" h="360282" extrusionOk="0">
                  <a:moveTo>
                    <a:pt x="0" y="0"/>
                  </a:moveTo>
                  <a:lnTo>
                    <a:pt x="34587" y="3602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47"/>
            <p:cNvSpPr/>
            <p:nvPr/>
          </p:nvSpPr>
          <p:spPr>
            <a:xfrm>
              <a:off x="5819494" y="2926292"/>
              <a:ext cx="33167" cy="33164"/>
            </a:xfrm>
            <a:custGeom>
              <a:avLst/>
              <a:gdLst/>
              <a:ahLst/>
              <a:cxnLst/>
              <a:rect l="l" t="t" r="r" b="b"/>
              <a:pathLst>
                <a:path w="33167" h="33164" extrusionOk="0">
                  <a:moveTo>
                    <a:pt x="573" y="20905"/>
                  </a:moveTo>
                  <a:cubicBezTo>
                    <a:pt x="2948" y="29741"/>
                    <a:pt x="12070" y="34967"/>
                    <a:pt x="20907" y="32592"/>
                  </a:cubicBezTo>
                  <a:cubicBezTo>
                    <a:pt x="29744" y="30216"/>
                    <a:pt x="34970" y="21095"/>
                    <a:pt x="32594" y="12259"/>
                  </a:cubicBezTo>
                  <a:cubicBezTo>
                    <a:pt x="30219" y="3423"/>
                    <a:pt x="21097" y="-1802"/>
                    <a:pt x="12260" y="573"/>
                  </a:cubicBezTo>
                  <a:cubicBezTo>
                    <a:pt x="3424" y="2948"/>
                    <a:pt x="-1802" y="12069"/>
                    <a:pt x="573" y="209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47"/>
            <p:cNvSpPr/>
            <p:nvPr/>
          </p:nvSpPr>
          <p:spPr>
            <a:xfrm>
              <a:off x="5801538" y="2582544"/>
              <a:ext cx="301587" cy="163609"/>
            </a:xfrm>
            <a:custGeom>
              <a:avLst/>
              <a:gdLst/>
              <a:ahLst/>
              <a:cxnLst/>
              <a:rect l="l" t="t" r="r" b="b"/>
              <a:pathLst>
                <a:path w="301587" h="163609" extrusionOk="0">
                  <a:moveTo>
                    <a:pt x="0" y="0"/>
                  </a:moveTo>
                  <a:lnTo>
                    <a:pt x="301588" y="16360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47"/>
            <p:cNvSpPr/>
            <p:nvPr/>
          </p:nvSpPr>
          <p:spPr>
            <a:xfrm>
              <a:off x="6086443" y="2729567"/>
              <a:ext cx="33157" cy="33077"/>
            </a:xfrm>
            <a:custGeom>
              <a:avLst/>
              <a:gdLst/>
              <a:ahLst/>
              <a:cxnLst/>
              <a:rect l="l" t="t" r="r" b="b"/>
              <a:pathLst>
                <a:path w="33157" h="33077" extrusionOk="0">
                  <a:moveTo>
                    <a:pt x="27040" y="3665"/>
                  </a:moveTo>
                  <a:cubicBezTo>
                    <a:pt x="34166" y="9461"/>
                    <a:pt x="35211" y="19817"/>
                    <a:pt x="29415" y="26943"/>
                  </a:cubicBezTo>
                  <a:cubicBezTo>
                    <a:pt x="23619" y="34069"/>
                    <a:pt x="13262" y="35114"/>
                    <a:pt x="6136" y="29413"/>
                  </a:cubicBezTo>
                  <a:cubicBezTo>
                    <a:pt x="-991" y="23617"/>
                    <a:pt x="-2036" y="13261"/>
                    <a:pt x="3665" y="6135"/>
                  </a:cubicBezTo>
                  <a:cubicBezTo>
                    <a:pt x="9461" y="-991"/>
                    <a:pt x="19913" y="-2036"/>
                    <a:pt x="26945" y="366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47"/>
            <p:cNvSpPr/>
            <p:nvPr/>
          </p:nvSpPr>
          <p:spPr>
            <a:xfrm>
              <a:off x="5801538" y="2582544"/>
              <a:ext cx="493524" cy="75628"/>
            </a:xfrm>
            <a:custGeom>
              <a:avLst/>
              <a:gdLst/>
              <a:ahLst/>
              <a:cxnLst/>
              <a:rect l="l" t="t" r="r" b="b"/>
              <a:pathLst>
                <a:path w="493524" h="75628" extrusionOk="0">
                  <a:moveTo>
                    <a:pt x="0" y="0"/>
                  </a:moveTo>
                  <a:lnTo>
                    <a:pt x="493525" y="756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47"/>
            <p:cNvSpPr/>
            <p:nvPr/>
          </p:nvSpPr>
          <p:spPr>
            <a:xfrm>
              <a:off x="6278620" y="2641627"/>
              <a:ext cx="33074" cy="33082"/>
            </a:xfrm>
            <a:custGeom>
              <a:avLst/>
              <a:gdLst/>
              <a:ahLst/>
              <a:cxnLst/>
              <a:rect l="l" t="t" r="r" b="b"/>
              <a:pathLst>
                <a:path w="33074" h="33082" extrusionOk="0">
                  <a:moveTo>
                    <a:pt x="22143" y="32128"/>
                  </a:moveTo>
                  <a:cubicBezTo>
                    <a:pt x="30695" y="28993"/>
                    <a:pt x="35161" y="19492"/>
                    <a:pt x="32120" y="10941"/>
                  </a:cubicBezTo>
                  <a:cubicBezTo>
                    <a:pt x="28985" y="2295"/>
                    <a:pt x="19483" y="-2076"/>
                    <a:pt x="10931" y="964"/>
                  </a:cubicBezTo>
                  <a:cubicBezTo>
                    <a:pt x="2380" y="4100"/>
                    <a:pt x="-2086" y="13601"/>
                    <a:pt x="954" y="22152"/>
                  </a:cubicBezTo>
                  <a:cubicBezTo>
                    <a:pt x="4090" y="30703"/>
                    <a:pt x="13592" y="35169"/>
                    <a:pt x="22143" y="321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47"/>
            <p:cNvSpPr/>
            <p:nvPr/>
          </p:nvSpPr>
          <p:spPr>
            <a:xfrm>
              <a:off x="5801538" y="2522307"/>
              <a:ext cx="310329" cy="60237"/>
            </a:xfrm>
            <a:custGeom>
              <a:avLst/>
              <a:gdLst/>
              <a:ahLst/>
              <a:cxnLst/>
              <a:rect l="l" t="t" r="r" b="b"/>
              <a:pathLst>
                <a:path w="310329" h="60237" extrusionOk="0">
                  <a:moveTo>
                    <a:pt x="0" y="60237"/>
                  </a:moveTo>
                  <a:lnTo>
                    <a:pt x="31033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47"/>
            <p:cNvSpPr/>
            <p:nvPr/>
          </p:nvSpPr>
          <p:spPr>
            <a:xfrm>
              <a:off x="6095279" y="2505815"/>
              <a:ext cx="33082" cy="33181"/>
            </a:xfrm>
            <a:custGeom>
              <a:avLst/>
              <a:gdLst/>
              <a:ahLst/>
              <a:cxnLst/>
              <a:rect l="l" t="t" r="r" b="b"/>
              <a:pathLst>
                <a:path w="33082" h="33181" extrusionOk="0">
                  <a:moveTo>
                    <a:pt x="11647" y="720"/>
                  </a:moveTo>
                  <a:cubicBezTo>
                    <a:pt x="20389" y="-1940"/>
                    <a:pt x="29606" y="3000"/>
                    <a:pt x="32361" y="11741"/>
                  </a:cubicBezTo>
                  <a:cubicBezTo>
                    <a:pt x="35022" y="20483"/>
                    <a:pt x="30081" y="29794"/>
                    <a:pt x="21434" y="32454"/>
                  </a:cubicBezTo>
                  <a:cubicBezTo>
                    <a:pt x="12692" y="35114"/>
                    <a:pt x="3476" y="30269"/>
                    <a:pt x="720" y="21433"/>
                  </a:cubicBezTo>
                  <a:cubicBezTo>
                    <a:pt x="-1940" y="12692"/>
                    <a:pt x="3001" y="3380"/>
                    <a:pt x="11742" y="72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47"/>
            <p:cNvSpPr/>
            <p:nvPr/>
          </p:nvSpPr>
          <p:spPr>
            <a:xfrm>
              <a:off x="5801538" y="2334755"/>
              <a:ext cx="351757" cy="247789"/>
            </a:xfrm>
            <a:custGeom>
              <a:avLst/>
              <a:gdLst/>
              <a:ahLst/>
              <a:cxnLst/>
              <a:rect l="l" t="t" r="r" b="b"/>
              <a:pathLst>
                <a:path w="351757" h="247789" extrusionOk="0">
                  <a:moveTo>
                    <a:pt x="0" y="247789"/>
                  </a:moveTo>
                  <a:lnTo>
                    <a:pt x="35175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47"/>
            <p:cNvSpPr/>
            <p:nvPr/>
          </p:nvSpPr>
          <p:spPr>
            <a:xfrm>
              <a:off x="6136778" y="2318143"/>
              <a:ext cx="33129" cy="33127"/>
            </a:xfrm>
            <a:custGeom>
              <a:avLst/>
              <a:gdLst/>
              <a:ahLst/>
              <a:cxnLst/>
              <a:rect l="l" t="t" r="r" b="b"/>
              <a:pathLst>
                <a:path w="33129" h="33127" extrusionOk="0">
                  <a:moveTo>
                    <a:pt x="27539" y="28963"/>
                  </a:moveTo>
                  <a:cubicBezTo>
                    <a:pt x="34381" y="22882"/>
                    <a:pt x="35046" y="12431"/>
                    <a:pt x="28965" y="5590"/>
                  </a:cubicBezTo>
                  <a:cubicBezTo>
                    <a:pt x="22884" y="-1251"/>
                    <a:pt x="12432" y="-1916"/>
                    <a:pt x="5590" y="4165"/>
                  </a:cubicBezTo>
                  <a:cubicBezTo>
                    <a:pt x="-1251" y="10245"/>
                    <a:pt x="-1916" y="20697"/>
                    <a:pt x="4165" y="27537"/>
                  </a:cubicBezTo>
                  <a:cubicBezTo>
                    <a:pt x="10246" y="34378"/>
                    <a:pt x="20698" y="35043"/>
                    <a:pt x="27539" y="2896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47"/>
            <p:cNvSpPr/>
            <p:nvPr/>
          </p:nvSpPr>
          <p:spPr>
            <a:xfrm>
              <a:off x="5801538" y="2318223"/>
              <a:ext cx="185380" cy="264321"/>
            </a:xfrm>
            <a:custGeom>
              <a:avLst/>
              <a:gdLst/>
              <a:ahLst/>
              <a:cxnLst/>
              <a:rect l="l" t="t" r="r" b="b"/>
              <a:pathLst>
                <a:path w="185380" h="264321" extrusionOk="0">
                  <a:moveTo>
                    <a:pt x="0" y="264321"/>
                  </a:moveTo>
                  <a:lnTo>
                    <a:pt x="185381"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47"/>
            <p:cNvSpPr/>
            <p:nvPr/>
          </p:nvSpPr>
          <p:spPr>
            <a:xfrm>
              <a:off x="5970434" y="2301644"/>
              <a:ext cx="33064" cy="33062"/>
            </a:xfrm>
            <a:custGeom>
              <a:avLst/>
              <a:gdLst/>
              <a:ahLst/>
              <a:cxnLst/>
              <a:rect l="l" t="t" r="r" b="b"/>
              <a:pathLst>
                <a:path w="33064" h="33062" extrusionOk="0">
                  <a:moveTo>
                    <a:pt x="3277" y="6602"/>
                  </a:moveTo>
                  <a:cubicBezTo>
                    <a:pt x="8788" y="-713"/>
                    <a:pt x="19145" y="-2139"/>
                    <a:pt x="26462" y="3277"/>
                  </a:cubicBezTo>
                  <a:cubicBezTo>
                    <a:pt x="33778" y="8788"/>
                    <a:pt x="35203" y="19144"/>
                    <a:pt x="29787" y="26460"/>
                  </a:cubicBezTo>
                  <a:cubicBezTo>
                    <a:pt x="24276" y="33776"/>
                    <a:pt x="13919" y="35201"/>
                    <a:pt x="6603" y="29785"/>
                  </a:cubicBezTo>
                  <a:cubicBezTo>
                    <a:pt x="-713" y="24275"/>
                    <a:pt x="-2139" y="13918"/>
                    <a:pt x="3277" y="660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47"/>
            <p:cNvSpPr/>
            <p:nvPr/>
          </p:nvSpPr>
          <p:spPr>
            <a:xfrm>
              <a:off x="5751273" y="2429006"/>
              <a:ext cx="50264" cy="153538"/>
            </a:xfrm>
            <a:custGeom>
              <a:avLst/>
              <a:gdLst/>
              <a:ahLst/>
              <a:cxnLst/>
              <a:rect l="l" t="t" r="r" b="b"/>
              <a:pathLst>
                <a:path w="50264" h="153538" extrusionOk="0">
                  <a:moveTo>
                    <a:pt x="50265" y="1535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47"/>
            <p:cNvSpPr/>
            <p:nvPr/>
          </p:nvSpPr>
          <p:spPr>
            <a:xfrm>
              <a:off x="5734608" y="2412437"/>
              <a:ext cx="33140" cy="33137"/>
            </a:xfrm>
            <a:custGeom>
              <a:avLst/>
              <a:gdLst/>
              <a:ahLst/>
              <a:cxnLst/>
              <a:rect l="l" t="t" r="r" b="b"/>
              <a:pathLst>
                <a:path w="33140" h="33137" extrusionOk="0">
                  <a:moveTo>
                    <a:pt x="31393" y="9158"/>
                  </a:moveTo>
                  <a:cubicBezTo>
                    <a:pt x="27307" y="987"/>
                    <a:pt x="17330" y="-2338"/>
                    <a:pt x="9159" y="1747"/>
                  </a:cubicBezTo>
                  <a:cubicBezTo>
                    <a:pt x="987" y="5833"/>
                    <a:pt x="-2338" y="15809"/>
                    <a:pt x="1747" y="23980"/>
                  </a:cubicBezTo>
                  <a:cubicBezTo>
                    <a:pt x="5833" y="32151"/>
                    <a:pt x="15810" y="35476"/>
                    <a:pt x="23982" y="31391"/>
                  </a:cubicBezTo>
                  <a:cubicBezTo>
                    <a:pt x="32153" y="27305"/>
                    <a:pt x="35479" y="17329"/>
                    <a:pt x="31393" y="915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47"/>
            <p:cNvSpPr/>
            <p:nvPr/>
          </p:nvSpPr>
          <p:spPr>
            <a:xfrm>
              <a:off x="5645898" y="2364873"/>
              <a:ext cx="155639" cy="217670"/>
            </a:xfrm>
            <a:custGeom>
              <a:avLst/>
              <a:gdLst/>
              <a:ahLst/>
              <a:cxnLst/>
              <a:rect l="l" t="t" r="r" b="b"/>
              <a:pathLst>
                <a:path w="155639" h="217670" extrusionOk="0">
                  <a:moveTo>
                    <a:pt x="155640" y="21767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47"/>
            <p:cNvSpPr/>
            <p:nvPr/>
          </p:nvSpPr>
          <p:spPr>
            <a:xfrm>
              <a:off x="5629348" y="2348230"/>
              <a:ext cx="33194" cy="33191"/>
            </a:xfrm>
            <a:custGeom>
              <a:avLst/>
              <a:gdLst/>
              <a:ahLst/>
              <a:cxnLst/>
              <a:rect l="l" t="t" r="r" b="b"/>
              <a:pathLst>
                <a:path w="33194" h="33191" extrusionOk="0">
                  <a:moveTo>
                    <a:pt x="1347" y="23104"/>
                  </a:moveTo>
                  <a:cubicBezTo>
                    <a:pt x="-2264" y="14743"/>
                    <a:pt x="1632" y="4957"/>
                    <a:pt x="10088" y="1347"/>
                  </a:cubicBezTo>
                  <a:cubicBezTo>
                    <a:pt x="18545" y="-2264"/>
                    <a:pt x="28237" y="1632"/>
                    <a:pt x="31848" y="10088"/>
                  </a:cubicBezTo>
                  <a:cubicBezTo>
                    <a:pt x="35458" y="18449"/>
                    <a:pt x="31563" y="28235"/>
                    <a:pt x="23106" y="31845"/>
                  </a:cubicBezTo>
                  <a:cubicBezTo>
                    <a:pt x="14649" y="35456"/>
                    <a:pt x="4958" y="31560"/>
                    <a:pt x="1347" y="231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47"/>
            <p:cNvSpPr/>
            <p:nvPr/>
          </p:nvSpPr>
          <p:spPr>
            <a:xfrm>
              <a:off x="5484937" y="2281263"/>
              <a:ext cx="316600" cy="301280"/>
            </a:xfrm>
            <a:custGeom>
              <a:avLst/>
              <a:gdLst/>
              <a:ahLst/>
              <a:cxnLst/>
              <a:rect l="l" t="t" r="r" b="b"/>
              <a:pathLst>
                <a:path w="316600" h="301280" extrusionOk="0">
                  <a:moveTo>
                    <a:pt x="316601" y="30128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47"/>
            <p:cNvSpPr/>
            <p:nvPr/>
          </p:nvSpPr>
          <p:spPr>
            <a:xfrm>
              <a:off x="5468369" y="2264696"/>
              <a:ext cx="33136" cy="33133"/>
            </a:xfrm>
            <a:custGeom>
              <a:avLst/>
              <a:gdLst/>
              <a:ahLst/>
              <a:cxnLst/>
              <a:rect l="l" t="t" r="r" b="b"/>
              <a:pathLst>
                <a:path w="33136" h="33133" extrusionOk="0">
                  <a:moveTo>
                    <a:pt x="24360" y="1935"/>
                  </a:moveTo>
                  <a:cubicBezTo>
                    <a:pt x="16283" y="-2340"/>
                    <a:pt x="6211" y="700"/>
                    <a:pt x="1935" y="8776"/>
                  </a:cubicBezTo>
                  <a:cubicBezTo>
                    <a:pt x="-2341" y="16852"/>
                    <a:pt x="700" y="26828"/>
                    <a:pt x="8777" y="31199"/>
                  </a:cubicBezTo>
                  <a:cubicBezTo>
                    <a:pt x="16853" y="35474"/>
                    <a:pt x="26830" y="32434"/>
                    <a:pt x="31201" y="24358"/>
                  </a:cubicBezTo>
                  <a:cubicBezTo>
                    <a:pt x="35477" y="16282"/>
                    <a:pt x="32436" y="6306"/>
                    <a:pt x="24360" y="193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47"/>
            <p:cNvSpPr/>
            <p:nvPr/>
          </p:nvSpPr>
          <p:spPr>
            <a:xfrm>
              <a:off x="5451776" y="2462165"/>
              <a:ext cx="349762" cy="120379"/>
            </a:xfrm>
            <a:custGeom>
              <a:avLst/>
              <a:gdLst/>
              <a:ahLst/>
              <a:cxnLst/>
              <a:rect l="l" t="t" r="r" b="b"/>
              <a:pathLst>
                <a:path w="349762" h="120379" extrusionOk="0">
                  <a:moveTo>
                    <a:pt x="349762" y="120379"/>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47"/>
            <p:cNvSpPr/>
            <p:nvPr/>
          </p:nvSpPr>
          <p:spPr>
            <a:xfrm>
              <a:off x="5435266" y="2445562"/>
              <a:ext cx="33079" cy="33077"/>
            </a:xfrm>
            <a:custGeom>
              <a:avLst/>
              <a:gdLst/>
              <a:ahLst/>
              <a:cxnLst/>
              <a:rect l="l" t="t" r="r" b="b"/>
              <a:pathLst>
                <a:path w="33079" h="33077" extrusionOk="0">
                  <a:moveTo>
                    <a:pt x="9193" y="31425"/>
                  </a:moveTo>
                  <a:cubicBezTo>
                    <a:pt x="1021" y="27339"/>
                    <a:pt x="-2304" y="17458"/>
                    <a:pt x="1687" y="9192"/>
                  </a:cubicBezTo>
                  <a:cubicBezTo>
                    <a:pt x="5772" y="1021"/>
                    <a:pt x="15654" y="-2304"/>
                    <a:pt x="23921" y="1686"/>
                  </a:cubicBezTo>
                  <a:cubicBezTo>
                    <a:pt x="32092" y="5772"/>
                    <a:pt x="35418" y="15653"/>
                    <a:pt x="31332" y="23919"/>
                  </a:cubicBezTo>
                  <a:cubicBezTo>
                    <a:pt x="27246" y="32090"/>
                    <a:pt x="17365" y="35415"/>
                    <a:pt x="9098" y="3133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CuadroTexto 1">
            <a:extLst>
              <a:ext uri="{FF2B5EF4-FFF2-40B4-BE49-F238E27FC236}">
                <a16:creationId xmlns:a16="http://schemas.microsoft.com/office/drawing/2014/main" id="{3F796700-590B-4BDE-9554-6CE5C4223129}"/>
              </a:ext>
            </a:extLst>
          </p:cNvPr>
          <p:cNvSpPr txBox="1"/>
          <p:nvPr/>
        </p:nvSpPr>
        <p:spPr>
          <a:xfrm>
            <a:off x="3133125" y="3375094"/>
            <a:ext cx="2946206" cy="881400"/>
          </a:xfrm>
          <a:prstGeom prst="rect">
            <a:avLst/>
          </a:prstGeom>
          <a:solidFill>
            <a:srgbClr val="F0F2F6"/>
          </a:solidFill>
        </p:spPr>
        <p:txBody>
          <a:bodyPr wrap="square" rtlCol="0">
            <a:spAutoFit/>
          </a:bodyPr>
          <a:lstStyle/>
          <a:p>
            <a:endParaRPr lang="es-MX" dirty="0"/>
          </a:p>
        </p:txBody>
      </p:sp>
      <p:sp>
        <p:nvSpPr>
          <p:cNvPr id="3" name="CuadroTexto 2">
            <a:extLst>
              <a:ext uri="{FF2B5EF4-FFF2-40B4-BE49-F238E27FC236}">
                <a16:creationId xmlns:a16="http://schemas.microsoft.com/office/drawing/2014/main" id="{2611B449-0D15-48CD-977F-37FD2F5295C0}"/>
              </a:ext>
            </a:extLst>
          </p:cNvPr>
          <p:cNvSpPr txBox="1"/>
          <p:nvPr/>
        </p:nvSpPr>
        <p:spPr>
          <a:xfrm>
            <a:off x="2255743" y="3508017"/>
            <a:ext cx="4632512" cy="307777"/>
          </a:xfrm>
          <a:prstGeom prst="rect">
            <a:avLst/>
          </a:prstGeom>
          <a:noFill/>
        </p:spPr>
        <p:txBody>
          <a:bodyPr wrap="square" rtlCol="0">
            <a:spAutoFit/>
          </a:bodyPr>
          <a:lstStyle/>
          <a:p>
            <a:r>
              <a:rPr lang="es-MX" dirty="0">
                <a:hlinkClick r:id="rId3"/>
              </a:rPr>
              <a:t>https://github.com/Daniela-AG15/Modulo_Farmacia.git</a:t>
            </a:r>
            <a:endParaRPr lang="es-MX"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1"/>
          <p:cNvSpPr/>
          <p:nvPr/>
        </p:nvSpPr>
        <p:spPr>
          <a:xfrm>
            <a:off x="4022100" y="1174017"/>
            <a:ext cx="1099800" cy="1099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726" name="Google Shape;726;p31"/>
          <p:cNvSpPr/>
          <p:nvPr/>
        </p:nvSpPr>
        <p:spPr>
          <a:xfrm>
            <a:off x="3552356" y="15917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1"/>
          <p:cNvSpPr/>
          <p:nvPr/>
        </p:nvSpPr>
        <p:spPr>
          <a:xfrm>
            <a:off x="5327106" y="15917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8" name="Google Shape;728;p31"/>
          <p:cNvGrpSpPr/>
          <p:nvPr/>
        </p:nvGrpSpPr>
        <p:grpSpPr>
          <a:xfrm>
            <a:off x="7897930" y="3927283"/>
            <a:ext cx="469058" cy="448115"/>
            <a:chOff x="5348931" y="2165350"/>
            <a:chExt cx="962763" cy="919776"/>
          </a:xfrm>
        </p:grpSpPr>
        <p:sp>
          <p:nvSpPr>
            <p:cNvPr id="729" name="Google Shape;729;p31"/>
            <p:cNvSpPr/>
            <p:nvPr/>
          </p:nvSpPr>
          <p:spPr>
            <a:xfrm>
              <a:off x="5801538" y="2181881"/>
              <a:ext cx="67652" cy="400662"/>
            </a:xfrm>
            <a:custGeom>
              <a:avLst/>
              <a:gdLst/>
              <a:ahLst/>
              <a:cxnLst/>
              <a:rect l="l" t="t" r="r" b="b"/>
              <a:pathLst>
                <a:path w="67652" h="400662" extrusionOk="0">
                  <a:moveTo>
                    <a:pt x="0" y="400663"/>
                  </a:moveTo>
                  <a:lnTo>
                    <a:pt x="6765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1"/>
            <p:cNvSpPr/>
            <p:nvPr/>
          </p:nvSpPr>
          <p:spPr>
            <a:xfrm>
              <a:off x="5852753" y="2165350"/>
              <a:ext cx="33066" cy="33063"/>
            </a:xfrm>
            <a:custGeom>
              <a:avLst/>
              <a:gdLst/>
              <a:ahLst/>
              <a:cxnLst/>
              <a:rect l="l" t="t" r="r" b="b"/>
              <a:pathLst>
                <a:path w="33066" h="33063" extrusionOk="0">
                  <a:moveTo>
                    <a:pt x="33066" y="16532"/>
                  </a:moveTo>
                  <a:cubicBezTo>
                    <a:pt x="33066" y="7411"/>
                    <a:pt x="25655" y="0"/>
                    <a:pt x="16533" y="0"/>
                  </a:cubicBezTo>
                  <a:cubicBezTo>
                    <a:pt x="7411" y="0"/>
                    <a:pt x="0" y="7411"/>
                    <a:pt x="0" y="16532"/>
                  </a:cubicBezTo>
                  <a:cubicBezTo>
                    <a:pt x="0" y="25653"/>
                    <a:pt x="7411" y="33064"/>
                    <a:pt x="16533" y="33064"/>
                  </a:cubicBezTo>
                  <a:cubicBezTo>
                    <a:pt x="25655" y="33064"/>
                    <a:pt x="33066" y="25653"/>
                    <a:pt x="33066" y="1653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1"/>
            <p:cNvSpPr/>
            <p:nvPr/>
          </p:nvSpPr>
          <p:spPr>
            <a:xfrm>
              <a:off x="5365499" y="2582544"/>
              <a:ext cx="436038" cy="31828"/>
            </a:xfrm>
            <a:custGeom>
              <a:avLst/>
              <a:gdLst/>
              <a:ahLst/>
              <a:cxnLst/>
              <a:rect l="l" t="t" r="r" b="b"/>
              <a:pathLst>
                <a:path w="436038" h="31828" extrusionOk="0">
                  <a:moveTo>
                    <a:pt x="436039" y="0"/>
                  </a:moveTo>
                  <a:lnTo>
                    <a:pt x="0" y="318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1"/>
            <p:cNvSpPr/>
            <p:nvPr/>
          </p:nvSpPr>
          <p:spPr>
            <a:xfrm>
              <a:off x="5348931" y="2597710"/>
              <a:ext cx="33137" cy="33134"/>
            </a:xfrm>
            <a:custGeom>
              <a:avLst/>
              <a:gdLst/>
              <a:ahLst/>
              <a:cxnLst/>
              <a:rect l="l" t="t" r="r" b="b"/>
              <a:pathLst>
                <a:path w="33137" h="33134" extrusionOk="0">
                  <a:moveTo>
                    <a:pt x="14478" y="33004"/>
                  </a:moveTo>
                  <a:cubicBezTo>
                    <a:pt x="5452" y="31864"/>
                    <a:pt x="-1010" y="23598"/>
                    <a:pt x="130" y="14477"/>
                  </a:cubicBezTo>
                  <a:cubicBezTo>
                    <a:pt x="1271" y="5451"/>
                    <a:pt x="9537" y="-1010"/>
                    <a:pt x="18659" y="130"/>
                  </a:cubicBezTo>
                  <a:cubicBezTo>
                    <a:pt x="27686" y="1271"/>
                    <a:pt x="34147" y="9537"/>
                    <a:pt x="33007" y="18658"/>
                  </a:cubicBezTo>
                  <a:cubicBezTo>
                    <a:pt x="31867" y="27684"/>
                    <a:pt x="23600" y="34144"/>
                    <a:pt x="14478" y="330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1"/>
            <p:cNvSpPr/>
            <p:nvPr/>
          </p:nvSpPr>
          <p:spPr>
            <a:xfrm>
              <a:off x="5373766" y="2582544"/>
              <a:ext cx="427772" cy="271827"/>
            </a:xfrm>
            <a:custGeom>
              <a:avLst/>
              <a:gdLst/>
              <a:ahLst/>
              <a:cxnLst/>
              <a:rect l="l" t="t" r="r" b="b"/>
              <a:pathLst>
                <a:path w="427772" h="271827" extrusionOk="0">
                  <a:moveTo>
                    <a:pt x="427772" y="0"/>
                  </a:moveTo>
                  <a:lnTo>
                    <a:pt x="0" y="271827"/>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1"/>
            <p:cNvSpPr/>
            <p:nvPr/>
          </p:nvSpPr>
          <p:spPr>
            <a:xfrm>
              <a:off x="5357189" y="2837795"/>
              <a:ext cx="33059" cy="33152"/>
            </a:xfrm>
            <a:custGeom>
              <a:avLst/>
              <a:gdLst/>
              <a:ahLst/>
              <a:cxnLst/>
              <a:rect l="l" t="t" r="r" b="b"/>
              <a:pathLst>
                <a:path w="33059" h="33152" extrusionOk="0">
                  <a:moveTo>
                    <a:pt x="2134" y="8405"/>
                  </a:moveTo>
                  <a:cubicBezTo>
                    <a:pt x="-2331" y="16386"/>
                    <a:pt x="424" y="26457"/>
                    <a:pt x="8406" y="31018"/>
                  </a:cubicBezTo>
                  <a:cubicBezTo>
                    <a:pt x="16387" y="35483"/>
                    <a:pt x="26459" y="32728"/>
                    <a:pt x="30925" y="24747"/>
                  </a:cubicBezTo>
                  <a:cubicBezTo>
                    <a:pt x="35391" y="16766"/>
                    <a:pt x="32635" y="6695"/>
                    <a:pt x="24654" y="2134"/>
                  </a:cubicBezTo>
                  <a:cubicBezTo>
                    <a:pt x="16672" y="-2331"/>
                    <a:pt x="6600" y="424"/>
                    <a:pt x="2134" y="84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1"/>
            <p:cNvSpPr/>
            <p:nvPr/>
          </p:nvSpPr>
          <p:spPr>
            <a:xfrm>
              <a:off x="5801538" y="2582544"/>
              <a:ext cx="284959" cy="452918"/>
            </a:xfrm>
            <a:custGeom>
              <a:avLst/>
              <a:gdLst/>
              <a:ahLst/>
              <a:cxnLst/>
              <a:rect l="l" t="t" r="r" b="b"/>
              <a:pathLst>
                <a:path w="284959" h="452918" extrusionOk="0">
                  <a:moveTo>
                    <a:pt x="0" y="0"/>
                  </a:moveTo>
                  <a:lnTo>
                    <a:pt x="284960" y="45291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1"/>
            <p:cNvSpPr/>
            <p:nvPr/>
          </p:nvSpPr>
          <p:spPr>
            <a:xfrm>
              <a:off x="6069898" y="3018864"/>
              <a:ext cx="33105" cy="33102"/>
            </a:xfrm>
            <a:custGeom>
              <a:avLst/>
              <a:gdLst/>
              <a:ahLst/>
              <a:cxnLst/>
              <a:rect l="l" t="t" r="r" b="b"/>
              <a:pathLst>
                <a:path w="33105" h="33102" extrusionOk="0">
                  <a:moveTo>
                    <a:pt x="3868" y="27145"/>
                  </a:moveTo>
                  <a:cubicBezTo>
                    <a:pt x="9759" y="34176"/>
                    <a:pt x="20116" y="35126"/>
                    <a:pt x="27147" y="29235"/>
                  </a:cubicBezTo>
                  <a:cubicBezTo>
                    <a:pt x="34179" y="23345"/>
                    <a:pt x="35129" y="12988"/>
                    <a:pt x="29238" y="5958"/>
                  </a:cubicBezTo>
                  <a:cubicBezTo>
                    <a:pt x="23346" y="-1073"/>
                    <a:pt x="12894" y="-2023"/>
                    <a:pt x="5958" y="3867"/>
                  </a:cubicBezTo>
                  <a:cubicBezTo>
                    <a:pt x="-1073" y="9758"/>
                    <a:pt x="-2024" y="20209"/>
                    <a:pt x="3868" y="271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1"/>
            <p:cNvSpPr/>
            <p:nvPr/>
          </p:nvSpPr>
          <p:spPr>
            <a:xfrm>
              <a:off x="5558671" y="2582544"/>
              <a:ext cx="242866" cy="485982"/>
            </a:xfrm>
            <a:custGeom>
              <a:avLst/>
              <a:gdLst/>
              <a:ahLst/>
              <a:cxnLst/>
              <a:rect l="l" t="t" r="r" b="b"/>
              <a:pathLst>
                <a:path w="242866" h="485982" extrusionOk="0">
                  <a:moveTo>
                    <a:pt x="242867" y="0"/>
                  </a:moveTo>
                  <a:lnTo>
                    <a:pt x="0" y="4859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1"/>
            <p:cNvSpPr/>
            <p:nvPr/>
          </p:nvSpPr>
          <p:spPr>
            <a:xfrm>
              <a:off x="5542111" y="3051927"/>
              <a:ext cx="33161" cy="33199"/>
            </a:xfrm>
            <a:custGeom>
              <a:avLst/>
              <a:gdLst/>
              <a:ahLst/>
              <a:cxnLst/>
              <a:rect l="l" t="t" r="r" b="b"/>
              <a:pathLst>
                <a:path w="33161" h="33199" extrusionOk="0">
                  <a:moveTo>
                    <a:pt x="31668" y="23441"/>
                  </a:moveTo>
                  <a:cubicBezTo>
                    <a:pt x="27867" y="31802"/>
                    <a:pt x="18081" y="35507"/>
                    <a:pt x="9719" y="31707"/>
                  </a:cubicBezTo>
                  <a:cubicBezTo>
                    <a:pt x="1357" y="27906"/>
                    <a:pt x="-2253" y="18120"/>
                    <a:pt x="1452" y="9759"/>
                  </a:cubicBezTo>
                  <a:cubicBezTo>
                    <a:pt x="5253" y="1398"/>
                    <a:pt x="15040" y="-2307"/>
                    <a:pt x="23402" y="1493"/>
                  </a:cubicBezTo>
                  <a:cubicBezTo>
                    <a:pt x="31763" y="5294"/>
                    <a:pt x="35469" y="15080"/>
                    <a:pt x="31668" y="2344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1"/>
            <p:cNvSpPr/>
            <p:nvPr/>
          </p:nvSpPr>
          <p:spPr>
            <a:xfrm>
              <a:off x="5801538" y="2582544"/>
              <a:ext cx="34586" cy="360282"/>
            </a:xfrm>
            <a:custGeom>
              <a:avLst/>
              <a:gdLst/>
              <a:ahLst/>
              <a:cxnLst/>
              <a:rect l="l" t="t" r="r" b="b"/>
              <a:pathLst>
                <a:path w="34586" h="360282" extrusionOk="0">
                  <a:moveTo>
                    <a:pt x="0" y="0"/>
                  </a:moveTo>
                  <a:lnTo>
                    <a:pt x="34587" y="3602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1"/>
            <p:cNvSpPr/>
            <p:nvPr/>
          </p:nvSpPr>
          <p:spPr>
            <a:xfrm>
              <a:off x="5819494" y="2926292"/>
              <a:ext cx="33167" cy="33164"/>
            </a:xfrm>
            <a:custGeom>
              <a:avLst/>
              <a:gdLst/>
              <a:ahLst/>
              <a:cxnLst/>
              <a:rect l="l" t="t" r="r" b="b"/>
              <a:pathLst>
                <a:path w="33167" h="33164" extrusionOk="0">
                  <a:moveTo>
                    <a:pt x="573" y="20905"/>
                  </a:moveTo>
                  <a:cubicBezTo>
                    <a:pt x="2948" y="29741"/>
                    <a:pt x="12070" y="34967"/>
                    <a:pt x="20907" y="32592"/>
                  </a:cubicBezTo>
                  <a:cubicBezTo>
                    <a:pt x="29744" y="30216"/>
                    <a:pt x="34970" y="21095"/>
                    <a:pt x="32594" y="12259"/>
                  </a:cubicBezTo>
                  <a:cubicBezTo>
                    <a:pt x="30219" y="3423"/>
                    <a:pt x="21097" y="-1802"/>
                    <a:pt x="12260" y="573"/>
                  </a:cubicBezTo>
                  <a:cubicBezTo>
                    <a:pt x="3424" y="2948"/>
                    <a:pt x="-1802" y="12069"/>
                    <a:pt x="573" y="209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31"/>
            <p:cNvSpPr/>
            <p:nvPr/>
          </p:nvSpPr>
          <p:spPr>
            <a:xfrm>
              <a:off x="5801538" y="2582544"/>
              <a:ext cx="301587" cy="163609"/>
            </a:xfrm>
            <a:custGeom>
              <a:avLst/>
              <a:gdLst/>
              <a:ahLst/>
              <a:cxnLst/>
              <a:rect l="l" t="t" r="r" b="b"/>
              <a:pathLst>
                <a:path w="301587" h="163609" extrusionOk="0">
                  <a:moveTo>
                    <a:pt x="0" y="0"/>
                  </a:moveTo>
                  <a:lnTo>
                    <a:pt x="301588" y="16360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31"/>
            <p:cNvSpPr/>
            <p:nvPr/>
          </p:nvSpPr>
          <p:spPr>
            <a:xfrm>
              <a:off x="6086443" y="2729567"/>
              <a:ext cx="33157" cy="33077"/>
            </a:xfrm>
            <a:custGeom>
              <a:avLst/>
              <a:gdLst/>
              <a:ahLst/>
              <a:cxnLst/>
              <a:rect l="l" t="t" r="r" b="b"/>
              <a:pathLst>
                <a:path w="33157" h="33077" extrusionOk="0">
                  <a:moveTo>
                    <a:pt x="27040" y="3665"/>
                  </a:moveTo>
                  <a:cubicBezTo>
                    <a:pt x="34166" y="9461"/>
                    <a:pt x="35211" y="19817"/>
                    <a:pt x="29415" y="26943"/>
                  </a:cubicBezTo>
                  <a:cubicBezTo>
                    <a:pt x="23619" y="34069"/>
                    <a:pt x="13262" y="35114"/>
                    <a:pt x="6136" y="29413"/>
                  </a:cubicBezTo>
                  <a:cubicBezTo>
                    <a:pt x="-991" y="23617"/>
                    <a:pt x="-2036" y="13261"/>
                    <a:pt x="3665" y="6135"/>
                  </a:cubicBezTo>
                  <a:cubicBezTo>
                    <a:pt x="9461" y="-991"/>
                    <a:pt x="19913" y="-2036"/>
                    <a:pt x="26945" y="366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5801538" y="2582544"/>
              <a:ext cx="493524" cy="75628"/>
            </a:xfrm>
            <a:custGeom>
              <a:avLst/>
              <a:gdLst/>
              <a:ahLst/>
              <a:cxnLst/>
              <a:rect l="l" t="t" r="r" b="b"/>
              <a:pathLst>
                <a:path w="493524" h="75628" extrusionOk="0">
                  <a:moveTo>
                    <a:pt x="0" y="0"/>
                  </a:moveTo>
                  <a:lnTo>
                    <a:pt x="493525" y="756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1"/>
            <p:cNvSpPr/>
            <p:nvPr/>
          </p:nvSpPr>
          <p:spPr>
            <a:xfrm>
              <a:off x="6278620" y="2641627"/>
              <a:ext cx="33074" cy="33082"/>
            </a:xfrm>
            <a:custGeom>
              <a:avLst/>
              <a:gdLst/>
              <a:ahLst/>
              <a:cxnLst/>
              <a:rect l="l" t="t" r="r" b="b"/>
              <a:pathLst>
                <a:path w="33074" h="33082" extrusionOk="0">
                  <a:moveTo>
                    <a:pt x="22143" y="32128"/>
                  </a:moveTo>
                  <a:cubicBezTo>
                    <a:pt x="30695" y="28993"/>
                    <a:pt x="35161" y="19492"/>
                    <a:pt x="32120" y="10941"/>
                  </a:cubicBezTo>
                  <a:cubicBezTo>
                    <a:pt x="28985" y="2295"/>
                    <a:pt x="19483" y="-2076"/>
                    <a:pt x="10931" y="964"/>
                  </a:cubicBezTo>
                  <a:cubicBezTo>
                    <a:pt x="2380" y="4100"/>
                    <a:pt x="-2086" y="13601"/>
                    <a:pt x="954" y="22152"/>
                  </a:cubicBezTo>
                  <a:cubicBezTo>
                    <a:pt x="4090" y="30703"/>
                    <a:pt x="13592" y="35169"/>
                    <a:pt x="22143" y="321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1"/>
            <p:cNvSpPr/>
            <p:nvPr/>
          </p:nvSpPr>
          <p:spPr>
            <a:xfrm>
              <a:off x="5801538" y="2522307"/>
              <a:ext cx="310329" cy="60237"/>
            </a:xfrm>
            <a:custGeom>
              <a:avLst/>
              <a:gdLst/>
              <a:ahLst/>
              <a:cxnLst/>
              <a:rect l="l" t="t" r="r" b="b"/>
              <a:pathLst>
                <a:path w="310329" h="60237" extrusionOk="0">
                  <a:moveTo>
                    <a:pt x="0" y="60237"/>
                  </a:moveTo>
                  <a:lnTo>
                    <a:pt x="31033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1"/>
            <p:cNvSpPr/>
            <p:nvPr/>
          </p:nvSpPr>
          <p:spPr>
            <a:xfrm>
              <a:off x="6095279" y="2505815"/>
              <a:ext cx="33082" cy="33181"/>
            </a:xfrm>
            <a:custGeom>
              <a:avLst/>
              <a:gdLst/>
              <a:ahLst/>
              <a:cxnLst/>
              <a:rect l="l" t="t" r="r" b="b"/>
              <a:pathLst>
                <a:path w="33082" h="33181" extrusionOk="0">
                  <a:moveTo>
                    <a:pt x="11647" y="720"/>
                  </a:moveTo>
                  <a:cubicBezTo>
                    <a:pt x="20389" y="-1940"/>
                    <a:pt x="29606" y="3000"/>
                    <a:pt x="32361" y="11741"/>
                  </a:cubicBezTo>
                  <a:cubicBezTo>
                    <a:pt x="35022" y="20483"/>
                    <a:pt x="30081" y="29794"/>
                    <a:pt x="21434" y="32454"/>
                  </a:cubicBezTo>
                  <a:cubicBezTo>
                    <a:pt x="12692" y="35114"/>
                    <a:pt x="3476" y="30269"/>
                    <a:pt x="720" y="21433"/>
                  </a:cubicBezTo>
                  <a:cubicBezTo>
                    <a:pt x="-1940" y="12692"/>
                    <a:pt x="3001" y="3380"/>
                    <a:pt x="11742" y="72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5801538" y="2334755"/>
              <a:ext cx="351757" cy="247789"/>
            </a:xfrm>
            <a:custGeom>
              <a:avLst/>
              <a:gdLst/>
              <a:ahLst/>
              <a:cxnLst/>
              <a:rect l="l" t="t" r="r" b="b"/>
              <a:pathLst>
                <a:path w="351757" h="247789" extrusionOk="0">
                  <a:moveTo>
                    <a:pt x="0" y="247789"/>
                  </a:moveTo>
                  <a:lnTo>
                    <a:pt x="35175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6136778" y="2318143"/>
              <a:ext cx="33129" cy="33127"/>
            </a:xfrm>
            <a:custGeom>
              <a:avLst/>
              <a:gdLst/>
              <a:ahLst/>
              <a:cxnLst/>
              <a:rect l="l" t="t" r="r" b="b"/>
              <a:pathLst>
                <a:path w="33129" h="33127" extrusionOk="0">
                  <a:moveTo>
                    <a:pt x="27539" y="28963"/>
                  </a:moveTo>
                  <a:cubicBezTo>
                    <a:pt x="34381" y="22882"/>
                    <a:pt x="35046" y="12431"/>
                    <a:pt x="28965" y="5590"/>
                  </a:cubicBezTo>
                  <a:cubicBezTo>
                    <a:pt x="22884" y="-1251"/>
                    <a:pt x="12432" y="-1916"/>
                    <a:pt x="5590" y="4165"/>
                  </a:cubicBezTo>
                  <a:cubicBezTo>
                    <a:pt x="-1251" y="10245"/>
                    <a:pt x="-1916" y="20697"/>
                    <a:pt x="4165" y="27537"/>
                  </a:cubicBezTo>
                  <a:cubicBezTo>
                    <a:pt x="10246" y="34378"/>
                    <a:pt x="20698" y="35043"/>
                    <a:pt x="27539" y="2896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1"/>
            <p:cNvSpPr/>
            <p:nvPr/>
          </p:nvSpPr>
          <p:spPr>
            <a:xfrm>
              <a:off x="5801538" y="2318223"/>
              <a:ext cx="185380" cy="264321"/>
            </a:xfrm>
            <a:custGeom>
              <a:avLst/>
              <a:gdLst/>
              <a:ahLst/>
              <a:cxnLst/>
              <a:rect l="l" t="t" r="r" b="b"/>
              <a:pathLst>
                <a:path w="185380" h="264321" extrusionOk="0">
                  <a:moveTo>
                    <a:pt x="0" y="264321"/>
                  </a:moveTo>
                  <a:lnTo>
                    <a:pt x="185381"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1"/>
            <p:cNvSpPr/>
            <p:nvPr/>
          </p:nvSpPr>
          <p:spPr>
            <a:xfrm>
              <a:off x="5970434" y="2301644"/>
              <a:ext cx="33064" cy="33062"/>
            </a:xfrm>
            <a:custGeom>
              <a:avLst/>
              <a:gdLst/>
              <a:ahLst/>
              <a:cxnLst/>
              <a:rect l="l" t="t" r="r" b="b"/>
              <a:pathLst>
                <a:path w="33064" h="33062" extrusionOk="0">
                  <a:moveTo>
                    <a:pt x="3277" y="6602"/>
                  </a:moveTo>
                  <a:cubicBezTo>
                    <a:pt x="8788" y="-713"/>
                    <a:pt x="19145" y="-2139"/>
                    <a:pt x="26462" y="3277"/>
                  </a:cubicBezTo>
                  <a:cubicBezTo>
                    <a:pt x="33778" y="8788"/>
                    <a:pt x="35203" y="19144"/>
                    <a:pt x="29787" y="26460"/>
                  </a:cubicBezTo>
                  <a:cubicBezTo>
                    <a:pt x="24276" y="33776"/>
                    <a:pt x="13919" y="35201"/>
                    <a:pt x="6603" y="29785"/>
                  </a:cubicBezTo>
                  <a:cubicBezTo>
                    <a:pt x="-713" y="24275"/>
                    <a:pt x="-2139" y="13918"/>
                    <a:pt x="3277" y="660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1"/>
            <p:cNvSpPr/>
            <p:nvPr/>
          </p:nvSpPr>
          <p:spPr>
            <a:xfrm>
              <a:off x="5751273" y="2429006"/>
              <a:ext cx="50264" cy="153538"/>
            </a:xfrm>
            <a:custGeom>
              <a:avLst/>
              <a:gdLst/>
              <a:ahLst/>
              <a:cxnLst/>
              <a:rect l="l" t="t" r="r" b="b"/>
              <a:pathLst>
                <a:path w="50264" h="153538" extrusionOk="0">
                  <a:moveTo>
                    <a:pt x="50265" y="1535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1"/>
            <p:cNvSpPr/>
            <p:nvPr/>
          </p:nvSpPr>
          <p:spPr>
            <a:xfrm>
              <a:off x="5734608" y="2412437"/>
              <a:ext cx="33140" cy="33137"/>
            </a:xfrm>
            <a:custGeom>
              <a:avLst/>
              <a:gdLst/>
              <a:ahLst/>
              <a:cxnLst/>
              <a:rect l="l" t="t" r="r" b="b"/>
              <a:pathLst>
                <a:path w="33140" h="33137" extrusionOk="0">
                  <a:moveTo>
                    <a:pt x="31393" y="9158"/>
                  </a:moveTo>
                  <a:cubicBezTo>
                    <a:pt x="27307" y="987"/>
                    <a:pt x="17330" y="-2338"/>
                    <a:pt x="9159" y="1747"/>
                  </a:cubicBezTo>
                  <a:cubicBezTo>
                    <a:pt x="987" y="5833"/>
                    <a:pt x="-2338" y="15809"/>
                    <a:pt x="1747" y="23980"/>
                  </a:cubicBezTo>
                  <a:cubicBezTo>
                    <a:pt x="5833" y="32151"/>
                    <a:pt x="15810" y="35476"/>
                    <a:pt x="23982" y="31391"/>
                  </a:cubicBezTo>
                  <a:cubicBezTo>
                    <a:pt x="32153" y="27305"/>
                    <a:pt x="35479" y="17329"/>
                    <a:pt x="31393" y="915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1"/>
            <p:cNvSpPr/>
            <p:nvPr/>
          </p:nvSpPr>
          <p:spPr>
            <a:xfrm>
              <a:off x="5645898" y="2364873"/>
              <a:ext cx="155639" cy="217670"/>
            </a:xfrm>
            <a:custGeom>
              <a:avLst/>
              <a:gdLst/>
              <a:ahLst/>
              <a:cxnLst/>
              <a:rect l="l" t="t" r="r" b="b"/>
              <a:pathLst>
                <a:path w="155639" h="217670" extrusionOk="0">
                  <a:moveTo>
                    <a:pt x="155640" y="21767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1"/>
            <p:cNvSpPr/>
            <p:nvPr/>
          </p:nvSpPr>
          <p:spPr>
            <a:xfrm>
              <a:off x="5629348" y="2348230"/>
              <a:ext cx="33194" cy="33191"/>
            </a:xfrm>
            <a:custGeom>
              <a:avLst/>
              <a:gdLst/>
              <a:ahLst/>
              <a:cxnLst/>
              <a:rect l="l" t="t" r="r" b="b"/>
              <a:pathLst>
                <a:path w="33194" h="33191" extrusionOk="0">
                  <a:moveTo>
                    <a:pt x="1347" y="23104"/>
                  </a:moveTo>
                  <a:cubicBezTo>
                    <a:pt x="-2264" y="14743"/>
                    <a:pt x="1632" y="4957"/>
                    <a:pt x="10088" y="1347"/>
                  </a:cubicBezTo>
                  <a:cubicBezTo>
                    <a:pt x="18545" y="-2264"/>
                    <a:pt x="28237" y="1632"/>
                    <a:pt x="31848" y="10088"/>
                  </a:cubicBezTo>
                  <a:cubicBezTo>
                    <a:pt x="35458" y="18449"/>
                    <a:pt x="31563" y="28235"/>
                    <a:pt x="23106" y="31845"/>
                  </a:cubicBezTo>
                  <a:cubicBezTo>
                    <a:pt x="14649" y="35456"/>
                    <a:pt x="4958" y="31560"/>
                    <a:pt x="1347" y="231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1"/>
            <p:cNvSpPr/>
            <p:nvPr/>
          </p:nvSpPr>
          <p:spPr>
            <a:xfrm>
              <a:off x="5484937" y="2281263"/>
              <a:ext cx="316600" cy="301280"/>
            </a:xfrm>
            <a:custGeom>
              <a:avLst/>
              <a:gdLst/>
              <a:ahLst/>
              <a:cxnLst/>
              <a:rect l="l" t="t" r="r" b="b"/>
              <a:pathLst>
                <a:path w="316600" h="301280" extrusionOk="0">
                  <a:moveTo>
                    <a:pt x="316601" y="30128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1"/>
            <p:cNvSpPr/>
            <p:nvPr/>
          </p:nvSpPr>
          <p:spPr>
            <a:xfrm>
              <a:off x="5468369" y="2264696"/>
              <a:ext cx="33136" cy="33133"/>
            </a:xfrm>
            <a:custGeom>
              <a:avLst/>
              <a:gdLst/>
              <a:ahLst/>
              <a:cxnLst/>
              <a:rect l="l" t="t" r="r" b="b"/>
              <a:pathLst>
                <a:path w="33136" h="33133" extrusionOk="0">
                  <a:moveTo>
                    <a:pt x="24360" y="1935"/>
                  </a:moveTo>
                  <a:cubicBezTo>
                    <a:pt x="16283" y="-2340"/>
                    <a:pt x="6211" y="700"/>
                    <a:pt x="1935" y="8776"/>
                  </a:cubicBezTo>
                  <a:cubicBezTo>
                    <a:pt x="-2341" y="16852"/>
                    <a:pt x="700" y="26828"/>
                    <a:pt x="8777" y="31199"/>
                  </a:cubicBezTo>
                  <a:cubicBezTo>
                    <a:pt x="16853" y="35474"/>
                    <a:pt x="26830" y="32434"/>
                    <a:pt x="31201" y="24358"/>
                  </a:cubicBezTo>
                  <a:cubicBezTo>
                    <a:pt x="35477" y="16282"/>
                    <a:pt x="32436" y="6306"/>
                    <a:pt x="24360" y="193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1"/>
            <p:cNvSpPr/>
            <p:nvPr/>
          </p:nvSpPr>
          <p:spPr>
            <a:xfrm>
              <a:off x="5451776" y="2462165"/>
              <a:ext cx="349762" cy="120379"/>
            </a:xfrm>
            <a:custGeom>
              <a:avLst/>
              <a:gdLst/>
              <a:ahLst/>
              <a:cxnLst/>
              <a:rect l="l" t="t" r="r" b="b"/>
              <a:pathLst>
                <a:path w="349762" h="120379" extrusionOk="0">
                  <a:moveTo>
                    <a:pt x="349762" y="120379"/>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1"/>
            <p:cNvSpPr/>
            <p:nvPr/>
          </p:nvSpPr>
          <p:spPr>
            <a:xfrm>
              <a:off x="5435266" y="2445562"/>
              <a:ext cx="33079" cy="33077"/>
            </a:xfrm>
            <a:custGeom>
              <a:avLst/>
              <a:gdLst/>
              <a:ahLst/>
              <a:cxnLst/>
              <a:rect l="l" t="t" r="r" b="b"/>
              <a:pathLst>
                <a:path w="33079" h="33077" extrusionOk="0">
                  <a:moveTo>
                    <a:pt x="9193" y="31425"/>
                  </a:moveTo>
                  <a:cubicBezTo>
                    <a:pt x="1021" y="27339"/>
                    <a:pt x="-2304" y="17458"/>
                    <a:pt x="1687" y="9192"/>
                  </a:cubicBezTo>
                  <a:cubicBezTo>
                    <a:pt x="5772" y="1021"/>
                    <a:pt x="15654" y="-2304"/>
                    <a:pt x="23921" y="1686"/>
                  </a:cubicBezTo>
                  <a:cubicBezTo>
                    <a:pt x="32092" y="5772"/>
                    <a:pt x="35418" y="15653"/>
                    <a:pt x="31332" y="23919"/>
                  </a:cubicBezTo>
                  <a:cubicBezTo>
                    <a:pt x="27246" y="32090"/>
                    <a:pt x="17365" y="35415"/>
                    <a:pt x="9098" y="3133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9" name="Google Shape;759;p31"/>
          <p:cNvSpPr txBox="1">
            <a:spLocks noGrp="1"/>
          </p:cNvSpPr>
          <p:nvPr>
            <p:ph type="title"/>
          </p:nvPr>
        </p:nvSpPr>
        <p:spPr>
          <a:xfrm>
            <a:off x="2449650" y="2301488"/>
            <a:ext cx="4244700" cy="16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dk1"/>
                </a:solidFill>
              </a:rPr>
              <a:t>Diseño Figma</a:t>
            </a:r>
            <a:endParaRPr dirty="0">
              <a:solidFill>
                <a:schemeClr val="dk1"/>
              </a:solidFill>
            </a:endParaRPr>
          </a:p>
        </p:txBody>
      </p:sp>
      <p:sp>
        <p:nvSpPr>
          <p:cNvPr id="760" name="Google Shape;760;p31"/>
          <p:cNvSpPr txBox="1">
            <a:spLocks noGrp="1"/>
          </p:cNvSpPr>
          <p:nvPr>
            <p:ph type="title" idx="2"/>
          </p:nvPr>
        </p:nvSpPr>
        <p:spPr>
          <a:xfrm>
            <a:off x="4079850" y="1430175"/>
            <a:ext cx="984300" cy="58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2"/>
          <p:cNvSpPr txBox="1">
            <a:spLocks noGrp="1"/>
          </p:cNvSpPr>
          <p:nvPr>
            <p:ph type="title"/>
          </p:nvPr>
        </p:nvSpPr>
        <p:spPr>
          <a:xfrm>
            <a:off x="722375" y="539500"/>
            <a:ext cx="3849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Figma</a:t>
            </a:r>
            <a:endParaRPr dirty="0"/>
          </a:p>
        </p:txBody>
      </p:sp>
      <p:sp>
        <p:nvSpPr>
          <p:cNvPr id="766" name="Google Shape;766;p32"/>
          <p:cNvSpPr txBox="1">
            <a:spLocks noGrp="1"/>
          </p:cNvSpPr>
          <p:nvPr>
            <p:ph type="body" idx="1"/>
          </p:nvPr>
        </p:nvSpPr>
        <p:spPr>
          <a:xfrm>
            <a:off x="615670" y="1300049"/>
            <a:ext cx="3956305" cy="3168590"/>
          </a:xfrm>
          <a:prstGeom prst="rect">
            <a:avLst/>
          </a:prstGeom>
        </p:spPr>
        <p:txBody>
          <a:bodyPr spcFirstLastPara="1" wrap="square" lIns="91425" tIns="91425" rIns="91425" bIns="91425" anchor="t" anchorCtr="0">
            <a:noAutofit/>
          </a:bodyPr>
          <a:lstStyle/>
          <a:p>
            <a:pPr marL="0" lvl="0" indent="0">
              <a:buNone/>
            </a:pPr>
            <a:r>
              <a:rPr lang="es-ES" b="1" dirty="0"/>
              <a:t>Figma</a:t>
            </a:r>
            <a:r>
              <a:rPr lang="es-ES" dirty="0"/>
              <a:t> es una de las herramientas más populares para diseño de interfaces (UI) y experiencia de usuario (UX).</a:t>
            </a:r>
          </a:p>
          <a:p>
            <a:pPr marL="0" lvl="0" indent="0">
              <a:buNone/>
            </a:pPr>
            <a:endParaRPr dirty="0"/>
          </a:p>
          <a:p>
            <a:pPr lvl="0"/>
            <a:r>
              <a:rPr lang="es-ES" b="1" dirty="0"/>
              <a:t>Colaboración en Tiempo Real</a:t>
            </a:r>
          </a:p>
          <a:p>
            <a:pPr lvl="0"/>
            <a:r>
              <a:rPr lang="es-ES" b="1" dirty="0"/>
              <a:t>Compatibilidad Multiplataforma</a:t>
            </a:r>
            <a:endParaRPr lang="es-ES" dirty="0"/>
          </a:p>
          <a:p>
            <a:pPr lvl="0"/>
            <a:r>
              <a:rPr lang="es-ES" b="1" dirty="0"/>
              <a:t>Componentes Reutilizables</a:t>
            </a:r>
          </a:p>
          <a:p>
            <a:pPr lvl="0"/>
            <a:r>
              <a:rPr lang="es-ES" dirty="0"/>
              <a:t>Plan Gratuito</a:t>
            </a:r>
          </a:p>
          <a:p>
            <a:pPr lvl="0"/>
            <a:endParaRPr lang="es-MX" dirty="0"/>
          </a:p>
          <a:p>
            <a:pPr marL="152400" lvl="0" indent="0">
              <a:buNone/>
            </a:pPr>
            <a:r>
              <a:rPr lang="es-ES" dirty="0"/>
              <a:t>Es perfecto para conceptualizar, diseñar y crear ideas de interfaces interactivas.</a:t>
            </a:r>
          </a:p>
          <a:p>
            <a:pPr marL="152400" lvl="0" indent="0">
              <a:buNone/>
            </a:pPr>
            <a:endParaRPr lang="es-ES" dirty="0"/>
          </a:p>
          <a:p>
            <a:pPr marL="152400" lvl="0" indent="0">
              <a:buNone/>
            </a:pPr>
            <a:r>
              <a:rPr lang="es-MX" dirty="0">
                <a:hlinkClick r:id="rId3"/>
              </a:rPr>
              <a:t>https://www.figma.com/design/OBYpnqY6tCk7NGEkiwAfN6/Farmacia?node-id=0-1&amp;t=u2AOHZlf6MhqdV7E-1 </a:t>
            </a:r>
            <a:endParaRPr lang="es-MX" dirty="0"/>
          </a:p>
          <a:p>
            <a:pPr marL="152400" lvl="0" indent="0">
              <a:buNone/>
            </a:pPr>
            <a:endParaRPr lang="es-MX" dirty="0"/>
          </a:p>
        </p:txBody>
      </p:sp>
      <p:grpSp>
        <p:nvGrpSpPr>
          <p:cNvPr id="768" name="Google Shape;768;p32"/>
          <p:cNvGrpSpPr/>
          <p:nvPr/>
        </p:nvGrpSpPr>
        <p:grpSpPr>
          <a:xfrm>
            <a:off x="8707303" y="4220279"/>
            <a:ext cx="436703" cy="923225"/>
            <a:chOff x="4794250" y="3765054"/>
            <a:chExt cx="436703" cy="923225"/>
          </a:xfrm>
        </p:grpSpPr>
        <p:sp>
          <p:nvSpPr>
            <p:cNvPr id="769" name="Google Shape;769;p32"/>
            <p:cNvSpPr/>
            <p:nvPr/>
          </p:nvSpPr>
          <p:spPr>
            <a:xfrm>
              <a:off x="4794250" y="3765054"/>
              <a:ext cx="436703" cy="492633"/>
            </a:xfrm>
            <a:custGeom>
              <a:avLst/>
              <a:gdLst/>
              <a:ahLst/>
              <a:cxnLst/>
              <a:rect l="l" t="t" r="r" b="b"/>
              <a:pathLst>
                <a:path w="436703" h="492633" extrusionOk="0">
                  <a:moveTo>
                    <a:pt x="436704" y="0"/>
                  </a:moveTo>
                  <a:lnTo>
                    <a:pt x="0" y="438477"/>
                  </a:lnTo>
                  <a:lnTo>
                    <a:pt x="0" y="492634"/>
                  </a:lnTo>
                  <a:lnTo>
                    <a:pt x="436704" y="54061"/>
                  </a:lnTo>
                  <a:lnTo>
                    <a:pt x="43670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32"/>
            <p:cNvSpPr/>
            <p:nvPr/>
          </p:nvSpPr>
          <p:spPr>
            <a:xfrm>
              <a:off x="4794250" y="3889234"/>
              <a:ext cx="436703" cy="492633"/>
            </a:xfrm>
            <a:custGeom>
              <a:avLst/>
              <a:gdLst/>
              <a:ahLst/>
              <a:cxnLst/>
              <a:rect l="l" t="t" r="r" b="b"/>
              <a:pathLst>
                <a:path w="436703" h="492633" extrusionOk="0">
                  <a:moveTo>
                    <a:pt x="0" y="438477"/>
                  </a:moveTo>
                  <a:lnTo>
                    <a:pt x="0" y="492633"/>
                  </a:lnTo>
                  <a:lnTo>
                    <a:pt x="436704" y="54061"/>
                  </a:lnTo>
                  <a:lnTo>
                    <a:pt x="436704" y="0"/>
                  </a:lnTo>
                  <a:lnTo>
                    <a:pt x="0" y="4384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32"/>
            <p:cNvSpPr/>
            <p:nvPr/>
          </p:nvSpPr>
          <p:spPr>
            <a:xfrm>
              <a:off x="4794250" y="4013414"/>
              <a:ext cx="436703" cy="492633"/>
            </a:xfrm>
            <a:custGeom>
              <a:avLst/>
              <a:gdLst/>
              <a:ahLst/>
              <a:cxnLst/>
              <a:rect l="l" t="t" r="r" b="b"/>
              <a:pathLst>
                <a:path w="436703" h="492633" extrusionOk="0">
                  <a:moveTo>
                    <a:pt x="0" y="438572"/>
                  </a:moveTo>
                  <a:lnTo>
                    <a:pt x="0" y="492634"/>
                  </a:lnTo>
                  <a:lnTo>
                    <a:pt x="436704" y="54061"/>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32"/>
            <p:cNvSpPr/>
            <p:nvPr/>
          </p:nvSpPr>
          <p:spPr>
            <a:xfrm>
              <a:off x="4794250" y="4137594"/>
              <a:ext cx="436703" cy="492633"/>
            </a:xfrm>
            <a:custGeom>
              <a:avLst/>
              <a:gdLst/>
              <a:ahLst/>
              <a:cxnLst/>
              <a:rect l="l" t="t" r="r" b="b"/>
              <a:pathLst>
                <a:path w="436703" h="492633" extrusionOk="0">
                  <a:moveTo>
                    <a:pt x="0" y="438572"/>
                  </a:moveTo>
                  <a:lnTo>
                    <a:pt x="0" y="492633"/>
                  </a:lnTo>
                  <a:lnTo>
                    <a:pt x="436704" y="54156"/>
                  </a:lnTo>
                  <a:lnTo>
                    <a:pt x="436704" y="0"/>
                  </a:lnTo>
                  <a:lnTo>
                    <a:pt x="0" y="438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32"/>
            <p:cNvSpPr/>
            <p:nvPr/>
          </p:nvSpPr>
          <p:spPr>
            <a:xfrm>
              <a:off x="4806317" y="4261773"/>
              <a:ext cx="424636" cy="426505"/>
            </a:xfrm>
            <a:custGeom>
              <a:avLst/>
              <a:gdLst/>
              <a:ahLst/>
              <a:cxnLst/>
              <a:rect l="l" t="t" r="r" b="b"/>
              <a:pathLst>
                <a:path w="424636" h="426505" extrusionOk="0">
                  <a:moveTo>
                    <a:pt x="0" y="426506"/>
                  </a:moveTo>
                  <a:lnTo>
                    <a:pt x="53875" y="426506"/>
                  </a:lnTo>
                  <a:lnTo>
                    <a:pt x="424637" y="54061"/>
                  </a:lnTo>
                  <a:lnTo>
                    <a:pt x="424637" y="0"/>
                  </a:lnTo>
                  <a:lnTo>
                    <a:pt x="0" y="4265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32"/>
            <p:cNvSpPr/>
            <p:nvPr/>
          </p:nvSpPr>
          <p:spPr>
            <a:xfrm>
              <a:off x="4929936" y="4385953"/>
              <a:ext cx="301017" cy="302325"/>
            </a:xfrm>
            <a:custGeom>
              <a:avLst/>
              <a:gdLst/>
              <a:ahLst/>
              <a:cxnLst/>
              <a:rect l="l" t="t" r="r" b="b"/>
              <a:pathLst>
                <a:path w="301017" h="302325" extrusionOk="0">
                  <a:moveTo>
                    <a:pt x="0" y="302326"/>
                  </a:moveTo>
                  <a:lnTo>
                    <a:pt x="53875" y="302326"/>
                  </a:lnTo>
                  <a:lnTo>
                    <a:pt x="301018" y="54156"/>
                  </a:lnTo>
                  <a:lnTo>
                    <a:pt x="301018" y="0"/>
                  </a:lnTo>
                  <a:lnTo>
                    <a:pt x="0" y="3023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32"/>
            <p:cNvSpPr/>
            <p:nvPr/>
          </p:nvSpPr>
          <p:spPr>
            <a:xfrm>
              <a:off x="5053554" y="4510133"/>
              <a:ext cx="177399" cy="178146"/>
            </a:xfrm>
            <a:custGeom>
              <a:avLst/>
              <a:gdLst/>
              <a:ahLst/>
              <a:cxnLst/>
              <a:rect l="l" t="t" r="r" b="b"/>
              <a:pathLst>
                <a:path w="177399" h="178146" extrusionOk="0">
                  <a:moveTo>
                    <a:pt x="0" y="178146"/>
                  </a:moveTo>
                  <a:lnTo>
                    <a:pt x="53875" y="178146"/>
                  </a:lnTo>
                  <a:lnTo>
                    <a:pt x="177399" y="54157"/>
                  </a:lnTo>
                  <a:lnTo>
                    <a:pt x="177399" y="0"/>
                  </a:lnTo>
                  <a:lnTo>
                    <a:pt x="0" y="1781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6" name="Google Shape;776;p32"/>
          <p:cNvGrpSpPr/>
          <p:nvPr/>
        </p:nvGrpSpPr>
        <p:grpSpPr>
          <a:xfrm>
            <a:off x="8548881" y="334215"/>
            <a:ext cx="264435" cy="665216"/>
            <a:chOff x="8625081" y="258015"/>
            <a:chExt cx="264435" cy="665216"/>
          </a:xfrm>
        </p:grpSpPr>
        <p:sp>
          <p:nvSpPr>
            <p:cNvPr id="777" name="Google Shape;777;p32"/>
            <p:cNvSpPr/>
            <p:nvPr/>
          </p:nvSpPr>
          <p:spPr>
            <a:xfrm>
              <a:off x="8625081" y="2580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32"/>
            <p:cNvSpPr/>
            <p:nvPr/>
          </p:nvSpPr>
          <p:spPr>
            <a:xfrm>
              <a:off x="8625081" y="658815"/>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Imagen 1">
            <a:extLst>
              <a:ext uri="{FF2B5EF4-FFF2-40B4-BE49-F238E27FC236}">
                <a16:creationId xmlns:a16="http://schemas.microsoft.com/office/drawing/2014/main" id="{1063A666-7ACC-444D-B8A1-87B36BFB25CE}"/>
              </a:ext>
            </a:extLst>
          </p:cNvPr>
          <p:cNvPicPr>
            <a:picLocks noChangeAspect="1"/>
          </p:cNvPicPr>
          <p:nvPr/>
        </p:nvPicPr>
        <p:blipFill>
          <a:blip r:embed="rId4"/>
          <a:stretch>
            <a:fillRect/>
          </a:stretch>
        </p:blipFill>
        <p:spPr>
          <a:xfrm>
            <a:off x="5099101" y="1357567"/>
            <a:ext cx="3091357" cy="21010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1"/>
          <p:cNvSpPr/>
          <p:nvPr/>
        </p:nvSpPr>
        <p:spPr>
          <a:xfrm>
            <a:off x="4022100" y="1174017"/>
            <a:ext cx="1099800" cy="1099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726" name="Google Shape;726;p31"/>
          <p:cNvSpPr/>
          <p:nvPr/>
        </p:nvSpPr>
        <p:spPr>
          <a:xfrm>
            <a:off x="3552356" y="15917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1"/>
          <p:cNvSpPr/>
          <p:nvPr/>
        </p:nvSpPr>
        <p:spPr>
          <a:xfrm>
            <a:off x="5327106" y="1591714"/>
            <a:ext cx="264435" cy="264416"/>
          </a:xfrm>
          <a:custGeom>
            <a:avLst/>
            <a:gdLst/>
            <a:ahLst/>
            <a:cxnLst/>
            <a:rect l="l" t="t" r="r" b="b"/>
            <a:pathLst>
              <a:path w="264435" h="264416" extrusionOk="0">
                <a:moveTo>
                  <a:pt x="132265" y="0"/>
                </a:moveTo>
                <a:lnTo>
                  <a:pt x="138442" y="69928"/>
                </a:lnTo>
                <a:cubicBezTo>
                  <a:pt x="141102" y="99762"/>
                  <a:pt x="164762" y="123515"/>
                  <a:pt x="194597" y="126080"/>
                </a:cubicBezTo>
                <a:lnTo>
                  <a:pt x="264436" y="132256"/>
                </a:lnTo>
                <a:lnTo>
                  <a:pt x="194597" y="138432"/>
                </a:lnTo>
                <a:cubicBezTo>
                  <a:pt x="164762" y="141092"/>
                  <a:pt x="141007" y="164750"/>
                  <a:pt x="138442" y="194583"/>
                </a:cubicBezTo>
                <a:lnTo>
                  <a:pt x="132265" y="264416"/>
                </a:lnTo>
                <a:lnTo>
                  <a:pt x="126089" y="194583"/>
                </a:lnTo>
                <a:cubicBezTo>
                  <a:pt x="123429" y="164750"/>
                  <a:pt x="99769" y="140997"/>
                  <a:pt x="69933" y="138432"/>
                </a:cubicBezTo>
                <a:lnTo>
                  <a:pt x="0" y="132256"/>
                </a:lnTo>
                <a:lnTo>
                  <a:pt x="69933" y="126080"/>
                </a:lnTo>
                <a:cubicBezTo>
                  <a:pt x="99769" y="123420"/>
                  <a:pt x="123429" y="99762"/>
                  <a:pt x="126089" y="69928"/>
                </a:cubicBezTo>
                <a:lnTo>
                  <a:pt x="1322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8" name="Google Shape;728;p31"/>
          <p:cNvGrpSpPr/>
          <p:nvPr/>
        </p:nvGrpSpPr>
        <p:grpSpPr>
          <a:xfrm>
            <a:off x="7897930" y="3927283"/>
            <a:ext cx="469058" cy="448115"/>
            <a:chOff x="5348931" y="2165350"/>
            <a:chExt cx="962763" cy="919776"/>
          </a:xfrm>
        </p:grpSpPr>
        <p:sp>
          <p:nvSpPr>
            <p:cNvPr id="729" name="Google Shape;729;p31"/>
            <p:cNvSpPr/>
            <p:nvPr/>
          </p:nvSpPr>
          <p:spPr>
            <a:xfrm>
              <a:off x="5801538" y="2181881"/>
              <a:ext cx="67652" cy="400662"/>
            </a:xfrm>
            <a:custGeom>
              <a:avLst/>
              <a:gdLst/>
              <a:ahLst/>
              <a:cxnLst/>
              <a:rect l="l" t="t" r="r" b="b"/>
              <a:pathLst>
                <a:path w="67652" h="400662" extrusionOk="0">
                  <a:moveTo>
                    <a:pt x="0" y="400663"/>
                  </a:moveTo>
                  <a:lnTo>
                    <a:pt x="6765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1"/>
            <p:cNvSpPr/>
            <p:nvPr/>
          </p:nvSpPr>
          <p:spPr>
            <a:xfrm>
              <a:off x="5852753" y="2165350"/>
              <a:ext cx="33066" cy="33063"/>
            </a:xfrm>
            <a:custGeom>
              <a:avLst/>
              <a:gdLst/>
              <a:ahLst/>
              <a:cxnLst/>
              <a:rect l="l" t="t" r="r" b="b"/>
              <a:pathLst>
                <a:path w="33066" h="33063" extrusionOk="0">
                  <a:moveTo>
                    <a:pt x="33066" y="16532"/>
                  </a:moveTo>
                  <a:cubicBezTo>
                    <a:pt x="33066" y="7411"/>
                    <a:pt x="25655" y="0"/>
                    <a:pt x="16533" y="0"/>
                  </a:cubicBezTo>
                  <a:cubicBezTo>
                    <a:pt x="7411" y="0"/>
                    <a:pt x="0" y="7411"/>
                    <a:pt x="0" y="16532"/>
                  </a:cubicBezTo>
                  <a:cubicBezTo>
                    <a:pt x="0" y="25653"/>
                    <a:pt x="7411" y="33064"/>
                    <a:pt x="16533" y="33064"/>
                  </a:cubicBezTo>
                  <a:cubicBezTo>
                    <a:pt x="25655" y="33064"/>
                    <a:pt x="33066" y="25653"/>
                    <a:pt x="33066" y="1653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1"/>
            <p:cNvSpPr/>
            <p:nvPr/>
          </p:nvSpPr>
          <p:spPr>
            <a:xfrm>
              <a:off x="5365499" y="2582544"/>
              <a:ext cx="436038" cy="31828"/>
            </a:xfrm>
            <a:custGeom>
              <a:avLst/>
              <a:gdLst/>
              <a:ahLst/>
              <a:cxnLst/>
              <a:rect l="l" t="t" r="r" b="b"/>
              <a:pathLst>
                <a:path w="436038" h="31828" extrusionOk="0">
                  <a:moveTo>
                    <a:pt x="436039" y="0"/>
                  </a:moveTo>
                  <a:lnTo>
                    <a:pt x="0" y="318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1"/>
            <p:cNvSpPr/>
            <p:nvPr/>
          </p:nvSpPr>
          <p:spPr>
            <a:xfrm>
              <a:off x="5348931" y="2597710"/>
              <a:ext cx="33137" cy="33134"/>
            </a:xfrm>
            <a:custGeom>
              <a:avLst/>
              <a:gdLst/>
              <a:ahLst/>
              <a:cxnLst/>
              <a:rect l="l" t="t" r="r" b="b"/>
              <a:pathLst>
                <a:path w="33137" h="33134" extrusionOk="0">
                  <a:moveTo>
                    <a:pt x="14478" y="33004"/>
                  </a:moveTo>
                  <a:cubicBezTo>
                    <a:pt x="5452" y="31864"/>
                    <a:pt x="-1010" y="23598"/>
                    <a:pt x="130" y="14477"/>
                  </a:cubicBezTo>
                  <a:cubicBezTo>
                    <a:pt x="1271" y="5451"/>
                    <a:pt x="9537" y="-1010"/>
                    <a:pt x="18659" y="130"/>
                  </a:cubicBezTo>
                  <a:cubicBezTo>
                    <a:pt x="27686" y="1271"/>
                    <a:pt x="34147" y="9537"/>
                    <a:pt x="33007" y="18658"/>
                  </a:cubicBezTo>
                  <a:cubicBezTo>
                    <a:pt x="31867" y="27684"/>
                    <a:pt x="23600" y="34144"/>
                    <a:pt x="14478" y="330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1"/>
            <p:cNvSpPr/>
            <p:nvPr/>
          </p:nvSpPr>
          <p:spPr>
            <a:xfrm>
              <a:off x="5373766" y="2582544"/>
              <a:ext cx="427772" cy="271827"/>
            </a:xfrm>
            <a:custGeom>
              <a:avLst/>
              <a:gdLst/>
              <a:ahLst/>
              <a:cxnLst/>
              <a:rect l="l" t="t" r="r" b="b"/>
              <a:pathLst>
                <a:path w="427772" h="271827" extrusionOk="0">
                  <a:moveTo>
                    <a:pt x="427772" y="0"/>
                  </a:moveTo>
                  <a:lnTo>
                    <a:pt x="0" y="271827"/>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1"/>
            <p:cNvSpPr/>
            <p:nvPr/>
          </p:nvSpPr>
          <p:spPr>
            <a:xfrm>
              <a:off x="5357189" y="2837795"/>
              <a:ext cx="33059" cy="33152"/>
            </a:xfrm>
            <a:custGeom>
              <a:avLst/>
              <a:gdLst/>
              <a:ahLst/>
              <a:cxnLst/>
              <a:rect l="l" t="t" r="r" b="b"/>
              <a:pathLst>
                <a:path w="33059" h="33152" extrusionOk="0">
                  <a:moveTo>
                    <a:pt x="2134" y="8405"/>
                  </a:moveTo>
                  <a:cubicBezTo>
                    <a:pt x="-2331" y="16386"/>
                    <a:pt x="424" y="26457"/>
                    <a:pt x="8406" y="31018"/>
                  </a:cubicBezTo>
                  <a:cubicBezTo>
                    <a:pt x="16387" y="35483"/>
                    <a:pt x="26459" y="32728"/>
                    <a:pt x="30925" y="24747"/>
                  </a:cubicBezTo>
                  <a:cubicBezTo>
                    <a:pt x="35391" y="16766"/>
                    <a:pt x="32635" y="6695"/>
                    <a:pt x="24654" y="2134"/>
                  </a:cubicBezTo>
                  <a:cubicBezTo>
                    <a:pt x="16672" y="-2331"/>
                    <a:pt x="6600" y="424"/>
                    <a:pt x="2134" y="84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1"/>
            <p:cNvSpPr/>
            <p:nvPr/>
          </p:nvSpPr>
          <p:spPr>
            <a:xfrm>
              <a:off x="5801538" y="2582544"/>
              <a:ext cx="284959" cy="452918"/>
            </a:xfrm>
            <a:custGeom>
              <a:avLst/>
              <a:gdLst/>
              <a:ahLst/>
              <a:cxnLst/>
              <a:rect l="l" t="t" r="r" b="b"/>
              <a:pathLst>
                <a:path w="284959" h="452918" extrusionOk="0">
                  <a:moveTo>
                    <a:pt x="0" y="0"/>
                  </a:moveTo>
                  <a:lnTo>
                    <a:pt x="284960" y="45291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1"/>
            <p:cNvSpPr/>
            <p:nvPr/>
          </p:nvSpPr>
          <p:spPr>
            <a:xfrm>
              <a:off x="6069898" y="3018864"/>
              <a:ext cx="33105" cy="33102"/>
            </a:xfrm>
            <a:custGeom>
              <a:avLst/>
              <a:gdLst/>
              <a:ahLst/>
              <a:cxnLst/>
              <a:rect l="l" t="t" r="r" b="b"/>
              <a:pathLst>
                <a:path w="33105" h="33102" extrusionOk="0">
                  <a:moveTo>
                    <a:pt x="3868" y="27145"/>
                  </a:moveTo>
                  <a:cubicBezTo>
                    <a:pt x="9759" y="34176"/>
                    <a:pt x="20116" y="35126"/>
                    <a:pt x="27147" y="29235"/>
                  </a:cubicBezTo>
                  <a:cubicBezTo>
                    <a:pt x="34179" y="23345"/>
                    <a:pt x="35129" y="12988"/>
                    <a:pt x="29238" y="5958"/>
                  </a:cubicBezTo>
                  <a:cubicBezTo>
                    <a:pt x="23346" y="-1073"/>
                    <a:pt x="12894" y="-2023"/>
                    <a:pt x="5958" y="3867"/>
                  </a:cubicBezTo>
                  <a:cubicBezTo>
                    <a:pt x="-1073" y="9758"/>
                    <a:pt x="-2024" y="20209"/>
                    <a:pt x="3868" y="271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1"/>
            <p:cNvSpPr/>
            <p:nvPr/>
          </p:nvSpPr>
          <p:spPr>
            <a:xfrm>
              <a:off x="5558671" y="2582544"/>
              <a:ext cx="242866" cy="485982"/>
            </a:xfrm>
            <a:custGeom>
              <a:avLst/>
              <a:gdLst/>
              <a:ahLst/>
              <a:cxnLst/>
              <a:rect l="l" t="t" r="r" b="b"/>
              <a:pathLst>
                <a:path w="242866" h="485982" extrusionOk="0">
                  <a:moveTo>
                    <a:pt x="242867" y="0"/>
                  </a:moveTo>
                  <a:lnTo>
                    <a:pt x="0" y="4859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1"/>
            <p:cNvSpPr/>
            <p:nvPr/>
          </p:nvSpPr>
          <p:spPr>
            <a:xfrm>
              <a:off x="5542111" y="3051927"/>
              <a:ext cx="33161" cy="33199"/>
            </a:xfrm>
            <a:custGeom>
              <a:avLst/>
              <a:gdLst/>
              <a:ahLst/>
              <a:cxnLst/>
              <a:rect l="l" t="t" r="r" b="b"/>
              <a:pathLst>
                <a:path w="33161" h="33199" extrusionOk="0">
                  <a:moveTo>
                    <a:pt x="31668" y="23441"/>
                  </a:moveTo>
                  <a:cubicBezTo>
                    <a:pt x="27867" y="31802"/>
                    <a:pt x="18081" y="35507"/>
                    <a:pt x="9719" y="31707"/>
                  </a:cubicBezTo>
                  <a:cubicBezTo>
                    <a:pt x="1357" y="27906"/>
                    <a:pt x="-2253" y="18120"/>
                    <a:pt x="1452" y="9759"/>
                  </a:cubicBezTo>
                  <a:cubicBezTo>
                    <a:pt x="5253" y="1398"/>
                    <a:pt x="15040" y="-2307"/>
                    <a:pt x="23402" y="1493"/>
                  </a:cubicBezTo>
                  <a:cubicBezTo>
                    <a:pt x="31763" y="5294"/>
                    <a:pt x="35469" y="15080"/>
                    <a:pt x="31668" y="2344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1"/>
            <p:cNvSpPr/>
            <p:nvPr/>
          </p:nvSpPr>
          <p:spPr>
            <a:xfrm>
              <a:off x="5801538" y="2582544"/>
              <a:ext cx="34586" cy="360282"/>
            </a:xfrm>
            <a:custGeom>
              <a:avLst/>
              <a:gdLst/>
              <a:ahLst/>
              <a:cxnLst/>
              <a:rect l="l" t="t" r="r" b="b"/>
              <a:pathLst>
                <a:path w="34586" h="360282" extrusionOk="0">
                  <a:moveTo>
                    <a:pt x="0" y="0"/>
                  </a:moveTo>
                  <a:lnTo>
                    <a:pt x="34587" y="36028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1"/>
            <p:cNvSpPr/>
            <p:nvPr/>
          </p:nvSpPr>
          <p:spPr>
            <a:xfrm>
              <a:off x="5819494" y="2926292"/>
              <a:ext cx="33167" cy="33164"/>
            </a:xfrm>
            <a:custGeom>
              <a:avLst/>
              <a:gdLst/>
              <a:ahLst/>
              <a:cxnLst/>
              <a:rect l="l" t="t" r="r" b="b"/>
              <a:pathLst>
                <a:path w="33167" h="33164" extrusionOk="0">
                  <a:moveTo>
                    <a:pt x="573" y="20905"/>
                  </a:moveTo>
                  <a:cubicBezTo>
                    <a:pt x="2948" y="29741"/>
                    <a:pt x="12070" y="34967"/>
                    <a:pt x="20907" y="32592"/>
                  </a:cubicBezTo>
                  <a:cubicBezTo>
                    <a:pt x="29744" y="30216"/>
                    <a:pt x="34970" y="21095"/>
                    <a:pt x="32594" y="12259"/>
                  </a:cubicBezTo>
                  <a:cubicBezTo>
                    <a:pt x="30219" y="3423"/>
                    <a:pt x="21097" y="-1802"/>
                    <a:pt x="12260" y="573"/>
                  </a:cubicBezTo>
                  <a:cubicBezTo>
                    <a:pt x="3424" y="2948"/>
                    <a:pt x="-1802" y="12069"/>
                    <a:pt x="573" y="2090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31"/>
            <p:cNvSpPr/>
            <p:nvPr/>
          </p:nvSpPr>
          <p:spPr>
            <a:xfrm>
              <a:off x="5801538" y="2582544"/>
              <a:ext cx="301587" cy="163609"/>
            </a:xfrm>
            <a:custGeom>
              <a:avLst/>
              <a:gdLst/>
              <a:ahLst/>
              <a:cxnLst/>
              <a:rect l="l" t="t" r="r" b="b"/>
              <a:pathLst>
                <a:path w="301587" h="163609" extrusionOk="0">
                  <a:moveTo>
                    <a:pt x="0" y="0"/>
                  </a:moveTo>
                  <a:lnTo>
                    <a:pt x="301588" y="16360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31"/>
            <p:cNvSpPr/>
            <p:nvPr/>
          </p:nvSpPr>
          <p:spPr>
            <a:xfrm>
              <a:off x="6086443" y="2729567"/>
              <a:ext cx="33157" cy="33077"/>
            </a:xfrm>
            <a:custGeom>
              <a:avLst/>
              <a:gdLst/>
              <a:ahLst/>
              <a:cxnLst/>
              <a:rect l="l" t="t" r="r" b="b"/>
              <a:pathLst>
                <a:path w="33157" h="33077" extrusionOk="0">
                  <a:moveTo>
                    <a:pt x="27040" y="3665"/>
                  </a:moveTo>
                  <a:cubicBezTo>
                    <a:pt x="34166" y="9461"/>
                    <a:pt x="35211" y="19817"/>
                    <a:pt x="29415" y="26943"/>
                  </a:cubicBezTo>
                  <a:cubicBezTo>
                    <a:pt x="23619" y="34069"/>
                    <a:pt x="13262" y="35114"/>
                    <a:pt x="6136" y="29413"/>
                  </a:cubicBezTo>
                  <a:cubicBezTo>
                    <a:pt x="-991" y="23617"/>
                    <a:pt x="-2036" y="13261"/>
                    <a:pt x="3665" y="6135"/>
                  </a:cubicBezTo>
                  <a:cubicBezTo>
                    <a:pt x="9461" y="-991"/>
                    <a:pt x="19913" y="-2036"/>
                    <a:pt x="26945" y="366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5801538" y="2582544"/>
              <a:ext cx="493524" cy="75628"/>
            </a:xfrm>
            <a:custGeom>
              <a:avLst/>
              <a:gdLst/>
              <a:ahLst/>
              <a:cxnLst/>
              <a:rect l="l" t="t" r="r" b="b"/>
              <a:pathLst>
                <a:path w="493524" h="75628" extrusionOk="0">
                  <a:moveTo>
                    <a:pt x="0" y="0"/>
                  </a:moveTo>
                  <a:lnTo>
                    <a:pt x="493525" y="75629"/>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1"/>
            <p:cNvSpPr/>
            <p:nvPr/>
          </p:nvSpPr>
          <p:spPr>
            <a:xfrm>
              <a:off x="6278620" y="2641627"/>
              <a:ext cx="33074" cy="33082"/>
            </a:xfrm>
            <a:custGeom>
              <a:avLst/>
              <a:gdLst/>
              <a:ahLst/>
              <a:cxnLst/>
              <a:rect l="l" t="t" r="r" b="b"/>
              <a:pathLst>
                <a:path w="33074" h="33082" extrusionOk="0">
                  <a:moveTo>
                    <a:pt x="22143" y="32128"/>
                  </a:moveTo>
                  <a:cubicBezTo>
                    <a:pt x="30695" y="28993"/>
                    <a:pt x="35161" y="19492"/>
                    <a:pt x="32120" y="10941"/>
                  </a:cubicBezTo>
                  <a:cubicBezTo>
                    <a:pt x="28985" y="2295"/>
                    <a:pt x="19483" y="-2076"/>
                    <a:pt x="10931" y="964"/>
                  </a:cubicBezTo>
                  <a:cubicBezTo>
                    <a:pt x="2380" y="4100"/>
                    <a:pt x="-2086" y="13601"/>
                    <a:pt x="954" y="22152"/>
                  </a:cubicBezTo>
                  <a:cubicBezTo>
                    <a:pt x="4090" y="30703"/>
                    <a:pt x="13592" y="35169"/>
                    <a:pt x="22143" y="321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1"/>
            <p:cNvSpPr/>
            <p:nvPr/>
          </p:nvSpPr>
          <p:spPr>
            <a:xfrm>
              <a:off x="5801538" y="2522307"/>
              <a:ext cx="310329" cy="60237"/>
            </a:xfrm>
            <a:custGeom>
              <a:avLst/>
              <a:gdLst/>
              <a:ahLst/>
              <a:cxnLst/>
              <a:rect l="l" t="t" r="r" b="b"/>
              <a:pathLst>
                <a:path w="310329" h="60237" extrusionOk="0">
                  <a:moveTo>
                    <a:pt x="0" y="60237"/>
                  </a:moveTo>
                  <a:lnTo>
                    <a:pt x="31033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1"/>
            <p:cNvSpPr/>
            <p:nvPr/>
          </p:nvSpPr>
          <p:spPr>
            <a:xfrm>
              <a:off x="6095279" y="2505815"/>
              <a:ext cx="33082" cy="33181"/>
            </a:xfrm>
            <a:custGeom>
              <a:avLst/>
              <a:gdLst/>
              <a:ahLst/>
              <a:cxnLst/>
              <a:rect l="l" t="t" r="r" b="b"/>
              <a:pathLst>
                <a:path w="33082" h="33181" extrusionOk="0">
                  <a:moveTo>
                    <a:pt x="11647" y="720"/>
                  </a:moveTo>
                  <a:cubicBezTo>
                    <a:pt x="20389" y="-1940"/>
                    <a:pt x="29606" y="3000"/>
                    <a:pt x="32361" y="11741"/>
                  </a:cubicBezTo>
                  <a:cubicBezTo>
                    <a:pt x="35022" y="20483"/>
                    <a:pt x="30081" y="29794"/>
                    <a:pt x="21434" y="32454"/>
                  </a:cubicBezTo>
                  <a:cubicBezTo>
                    <a:pt x="12692" y="35114"/>
                    <a:pt x="3476" y="30269"/>
                    <a:pt x="720" y="21433"/>
                  </a:cubicBezTo>
                  <a:cubicBezTo>
                    <a:pt x="-1940" y="12692"/>
                    <a:pt x="3001" y="3380"/>
                    <a:pt x="11742" y="72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5801538" y="2334755"/>
              <a:ext cx="351757" cy="247789"/>
            </a:xfrm>
            <a:custGeom>
              <a:avLst/>
              <a:gdLst/>
              <a:ahLst/>
              <a:cxnLst/>
              <a:rect l="l" t="t" r="r" b="b"/>
              <a:pathLst>
                <a:path w="351757" h="247789" extrusionOk="0">
                  <a:moveTo>
                    <a:pt x="0" y="247789"/>
                  </a:moveTo>
                  <a:lnTo>
                    <a:pt x="35175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6136778" y="2318143"/>
              <a:ext cx="33129" cy="33127"/>
            </a:xfrm>
            <a:custGeom>
              <a:avLst/>
              <a:gdLst/>
              <a:ahLst/>
              <a:cxnLst/>
              <a:rect l="l" t="t" r="r" b="b"/>
              <a:pathLst>
                <a:path w="33129" h="33127" extrusionOk="0">
                  <a:moveTo>
                    <a:pt x="27539" y="28963"/>
                  </a:moveTo>
                  <a:cubicBezTo>
                    <a:pt x="34381" y="22882"/>
                    <a:pt x="35046" y="12431"/>
                    <a:pt x="28965" y="5590"/>
                  </a:cubicBezTo>
                  <a:cubicBezTo>
                    <a:pt x="22884" y="-1251"/>
                    <a:pt x="12432" y="-1916"/>
                    <a:pt x="5590" y="4165"/>
                  </a:cubicBezTo>
                  <a:cubicBezTo>
                    <a:pt x="-1251" y="10245"/>
                    <a:pt x="-1916" y="20697"/>
                    <a:pt x="4165" y="27537"/>
                  </a:cubicBezTo>
                  <a:cubicBezTo>
                    <a:pt x="10246" y="34378"/>
                    <a:pt x="20698" y="35043"/>
                    <a:pt x="27539" y="2896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1"/>
            <p:cNvSpPr/>
            <p:nvPr/>
          </p:nvSpPr>
          <p:spPr>
            <a:xfrm>
              <a:off x="5801538" y="2318223"/>
              <a:ext cx="185380" cy="264321"/>
            </a:xfrm>
            <a:custGeom>
              <a:avLst/>
              <a:gdLst/>
              <a:ahLst/>
              <a:cxnLst/>
              <a:rect l="l" t="t" r="r" b="b"/>
              <a:pathLst>
                <a:path w="185380" h="264321" extrusionOk="0">
                  <a:moveTo>
                    <a:pt x="0" y="264321"/>
                  </a:moveTo>
                  <a:lnTo>
                    <a:pt x="185381"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1"/>
            <p:cNvSpPr/>
            <p:nvPr/>
          </p:nvSpPr>
          <p:spPr>
            <a:xfrm>
              <a:off x="5970434" y="2301644"/>
              <a:ext cx="33064" cy="33062"/>
            </a:xfrm>
            <a:custGeom>
              <a:avLst/>
              <a:gdLst/>
              <a:ahLst/>
              <a:cxnLst/>
              <a:rect l="l" t="t" r="r" b="b"/>
              <a:pathLst>
                <a:path w="33064" h="33062" extrusionOk="0">
                  <a:moveTo>
                    <a:pt x="3277" y="6602"/>
                  </a:moveTo>
                  <a:cubicBezTo>
                    <a:pt x="8788" y="-713"/>
                    <a:pt x="19145" y="-2139"/>
                    <a:pt x="26462" y="3277"/>
                  </a:cubicBezTo>
                  <a:cubicBezTo>
                    <a:pt x="33778" y="8788"/>
                    <a:pt x="35203" y="19144"/>
                    <a:pt x="29787" y="26460"/>
                  </a:cubicBezTo>
                  <a:cubicBezTo>
                    <a:pt x="24276" y="33776"/>
                    <a:pt x="13919" y="35201"/>
                    <a:pt x="6603" y="29785"/>
                  </a:cubicBezTo>
                  <a:cubicBezTo>
                    <a:pt x="-713" y="24275"/>
                    <a:pt x="-2139" y="13918"/>
                    <a:pt x="3277" y="660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1"/>
            <p:cNvSpPr/>
            <p:nvPr/>
          </p:nvSpPr>
          <p:spPr>
            <a:xfrm>
              <a:off x="5751273" y="2429006"/>
              <a:ext cx="50264" cy="153538"/>
            </a:xfrm>
            <a:custGeom>
              <a:avLst/>
              <a:gdLst/>
              <a:ahLst/>
              <a:cxnLst/>
              <a:rect l="l" t="t" r="r" b="b"/>
              <a:pathLst>
                <a:path w="50264" h="153538" extrusionOk="0">
                  <a:moveTo>
                    <a:pt x="50265" y="1535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1"/>
            <p:cNvSpPr/>
            <p:nvPr/>
          </p:nvSpPr>
          <p:spPr>
            <a:xfrm>
              <a:off x="5734608" y="2412437"/>
              <a:ext cx="33140" cy="33137"/>
            </a:xfrm>
            <a:custGeom>
              <a:avLst/>
              <a:gdLst/>
              <a:ahLst/>
              <a:cxnLst/>
              <a:rect l="l" t="t" r="r" b="b"/>
              <a:pathLst>
                <a:path w="33140" h="33137" extrusionOk="0">
                  <a:moveTo>
                    <a:pt x="31393" y="9158"/>
                  </a:moveTo>
                  <a:cubicBezTo>
                    <a:pt x="27307" y="987"/>
                    <a:pt x="17330" y="-2338"/>
                    <a:pt x="9159" y="1747"/>
                  </a:cubicBezTo>
                  <a:cubicBezTo>
                    <a:pt x="987" y="5833"/>
                    <a:pt x="-2338" y="15809"/>
                    <a:pt x="1747" y="23980"/>
                  </a:cubicBezTo>
                  <a:cubicBezTo>
                    <a:pt x="5833" y="32151"/>
                    <a:pt x="15810" y="35476"/>
                    <a:pt x="23982" y="31391"/>
                  </a:cubicBezTo>
                  <a:cubicBezTo>
                    <a:pt x="32153" y="27305"/>
                    <a:pt x="35479" y="17329"/>
                    <a:pt x="31393" y="915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1"/>
            <p:cNvSpPr/>
            <p:nvPr/>
          </p:nvSpPr>
          <p:spPr>
            <a:xfrm>
              <a:off x="5645898" y="2364873"/>
              <a:ext cx="155639" cy="217670"/>
            </a:xfrm>
            <a:custGeom>
              <a:avLst/>
              <a:gdLst/>
              <a:ahLst/>
              <a:cxnLst/>
              <a:rect l="l" t="t" r="r" b="b"/>
              <a:pathLst>
                <a:path w="155639" h="217670" extrusionOk="0">
                  <a:moveTo>
                    <a:pt x="155640" y="21767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1"/>
            <p:cNvSpPr/>
            <p:nvPr/>
          </p:nvSpPr>
          <p:spPr>
            <a:xfrm>
              <a:off x="5629348" y="2348230"/>
              <a:ext cx="33194" cy="33191"/>
            </a:xfrm>
            <a:custGeom>
              <a:avLst/>
              <a:gdLst/>
              <a:ahLst/>
              <a:cxnLst/>
              <a:rect l="l" t="t" r="r" b="b"/>
              <a:pathLst>
                <a:path w="33194" h="33191" extrusionOk="0">
                  <a:moveTo>
                    <a:pt x="1347" y="23104"/>
                  </a:moveTo>
                  <a:cubicBezTo>
                    <a:pt x="-2264" y="14743"/>
                    <a:pt x="1632" y="4957"/>
                    <a:pt x="10088" y="1347"/>
                  </a:cubicBezTo>
                  <a:cubicBezTo>
                    <a:pt x="18545" y="-2264"/>
                    <a:pt x="28237" y="1632"/>
                    <a:pt x="31848" y="10088"/>
                  </a:cubicBezTo>
                  <a:cubicBezTo>
                    <a:pt x="35458" y="18449"/>
                    <a:pt x="31563" y="28235"/>
                    <a:pt x="23106" y="31845"/>
                  </a:cubicBezTo>
                  <a:cubicBezTo>
                    <a:pt x="14649" y="35456"/>
                    <a:pt x="4958" y="31560"/>
                    <a:pt x="1347" y="231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1"/>
            <p:cNvSpPr/>
            <p:nvPr/>
          </p:nvSpPr>
          <p:spPr>
            <a:xfrm>
              <a:off x="5484937" y="2281263"/>
              <a:ext cx="316600" cy="301280"/>
            </a:xfrm>
            <a:custGeom>
              <a:avLst/>
              <a:gdLst/>
              <a:ahLst/>
              <a:cxnLst/>
              <a:rect l="l" t="t" r="r" b="b"/>
              <a:pathLst>
                <a:path w="316600" h="301280" extrusionOk="0">
                  <a:moveTo>
                    <a:pt x="316601" y="301281"/>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1"/>
            <p:cNvSpPr/>
            <p:nvPr/>
          </p:nvSpPr>
          <p:spPr>
            <a:xfrm>
              <a:off x="5468369" y="2264696"/>
              <a:ext cx="33136" cy="33133"/>
            </a:xfrm>
            <a:custGeom>
              <a:avLst/>
              <a:gdLst/>
              <a:ahLst/>
              <a:cxnLst/>
              <a:rect l="l" t="t" r="r" b="b"/>
              <a:pathLst>
                <a:path w="33136" h="33133" extrusionOk="0">
                  <a:moveTo>
                    <a:pt x="24360" y="1935"/>
                  </a:moveTo>
                  <a:cubicBezTo>
                    <a:pt x="16283" y="-2340"/>
                    <a:pt x="6211" y="700"/>
                    <a:pt x="1935" y="8776"/>
                  </a:cubicBezTo>
                  <a:cubicBezTo>
                    <a:pt x="-2341" y="16852"/>
                    <a:pt x="700" y="26828"/>
                    <a:pt x="8777" y="31199"/>
                  </a:cubicBezTo>
                  <a:cubicBezTo>
                    <a:pt x="16853" y="35474"/>
                    <a:pt x="26830" y="32434"/>
                    <a:pt x="31201" y="24358"/>
                  </a:cubicBezTo>
                  <a:cubicBezTo>
                    <a:pt x="35477" y="16282"/>
                    <a:pt x="32436" y="6306"/>
                    <a:pt x="24360" y="193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1"/>
            <p:cNvSpPr/>
            <p:nvPr/>
          </p:nvSpPr>
          <p:spPr>
            <a:xfrm>
              <a:off x="5451776" y="2462165"/>
              <a:ext cx="349762" cy="120379"/>
            </a:xfrm>
            <a:custGeom>
              <a:avLst/>
              <a:gdLst/>
              <a:ahLst/>
              <a:cxnLst/>
              <a:rect l="l" t="t" r="r" b="b"/>
              <a:pathLst>
                <a:path w="349762" h="120379" extrusionOk="0">
                  <a:moveTo>
                    <a:pt x="349762" y="120379"/>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1"/>
            <p:cNvSpPr/>
            <p:nvPr/>
          </p:nvSpPr>
          <p:spPr>
            <a:xfrm>
              <a:off x="5435266" y="2445562"/>
              <a:ext cx="33079" cy="33077"/>
            </a:xfrm>
            <a:custGeom>
              <a:avLst/>
              <a:gdLst/>
              <a:ahLst/>
              <a:cxnLst/>
              <a:rect l="l" t="t" r="r" b="b"/>
              <a:pathLst>
                <a:path w="33079" h="33077" extrusionOk="0">
                  <a:moveTo>
                    <a:pt x="9193" y="31425"/>
                  </a:moveTo>
                  <a:cubicBezTo>
                    <a:pt x="1021" y="27339"/>
                    <a:pt x="-2304" y="17458"/>
                    <a:pt x="1687" y="9192"/>
                  </a:cubicBezTo>
                  <a:cubicBezTo>
                    <a:pt x="5772" y="1021"/>
                    <a:pt x="15654" y="-2304"/>
                    <a:pt x="23921" y="1686"/>
                  </a:cubicBezTo>
                  <a:cubicBezTo>
                    <a:pt x="32092" y="5772"/>
                    <a:pt x="35418" y="15653"/>
                    <a:pt x="31332" y="23919"/>
                  </a:cubicBezTo>
                  <a:cubicBezTo>
                    <a:pt x="27246" y="32090"/>
                    <a:pt x="17365" y="35415"/>
                    <a:pt x="9098" y="3133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9" name="Google Shape;759;p31"/>
          <p:cNvSpPr txBox="1">
            <a:spLocks noGrp="1"/>
          </p:cNvSpPr>
          <p:nvPr>
            <p:ph type="title"/>
          </p:nvPr>
        </p:nvSpPr>
        <p:spPr>
          <a:xfrm>
            <a:off x="2449650" y="2301488"/>
            <a:ext cx="4244700" cy="16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dk1"/>
                </a:solidFill>
              </a:rPr>
              <a:t>Frontend</a:t>
            </a:r>
            <a:endParaRPr dirty="0">
              <a:solidFill>
                <a:schemeClr val="dk1"/>
              </a:solidFill>
            </a:endParaRPr>
          </a:p>
        </p:txBody>
      </p:sp>
      <p:sp>
        <p:nvSpPr>
          <p:cNvPr id="760" name="Google Shape;760;p31"/>
          <p:cNvSpPr txBox="1">
            <a:spLocks noGrp="1"/>
          </p:cNvSpPr>
          <p:nvPr>
            <p:ph type="title" idx="2"/>
          </p:nvPr>
        </p:nvSpPr>
        <p:spPr>
          <a:xfrm>
            <a:off x="4079850" y="1430175"/>
            <a:ext cx="984300" cy="58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749288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Tecnologías Usadas</a:t>
            </a:r>
            <a:endParaRPr dirty="0"/>
          </a:p>
        </p:txBody>
      </p:sp>
      <p:sp>
        <p:nvSpPr>
          <p:cNvPr id="799" name="Google Shape;799;p34"/>
          <p:cNvSpPr txBox="1">
            <a:spLocks noGrp="1"/>
          </p:cNvSpPr>
          <p:nvPr>
            <p:ph type="subTitle" idx="1"/>
          </p:nvPr>
        </p:nvSpPr>
        <p:spPr>
          <a:xfrm>
            <a:off x="2172506" y="2783690"/>
            <a:ext cx="2307000" cy="1226700"/>
          </a:xfrm>
          <a:prstGeom prst="rect">
            <a:avLst/>
          </a:prstGeom>
        </p:spPr>
        <p:txBody>
          <a:bodyPr spcFirstLastPara="1" wrap="square" lIns="91425" tIns="91425" rIns="91425" bIns="91425" anchor="t" anchorCtr="0">
            <a:noAutofit/>
          </a:bodyPr>
          <a:lstStyle/>
          <a:p>
            <a:pPr marL="0" lvl="0" indent="0"/>
            <a:r>
              <a:rPr lang="es-MX" dirty="0"/>
              <a:t>Es una librería desarrollada por Facebook para crear aplicaciones móviles nativas y multiplataforma a partir de una misma base de código escrita en JavaScript y React.</a:t>
            </a:r>
            <a:endParaRPr dirty="0"/>
          </a:p>
        </p:txBody>
      </p:sp>
      <p:sp>
        <p:nvSpPr>
          <p:cNvPr id="800" name="Google Shape;800;p34"/>
          <p:cNvSpPr txBox="1">
            <a:spLocks noGrp="1"/>
          </p:cNvSpPr>
          <p:nvPr>
            <p:ph type="subTitle" idx="2"/>
          </p:nvPr>
        </p:nvSpPr>
        <p:spPr>
          <a:xfrm>
            <a:off x="4782957" y="2701015"/>
            <a:ext cx="2307000" cy="1631148"/>
          </a:xfrm>
          <a:prstGeom prst="rect">
            <a:avLst/>
          </a:prstGeom>
        </p:spPr>
        <p:txBody>
          <a:bodyPr spcFirstLastPara="1" wrap="square" lIns="91425" tIns="91425" rIns="91425" bIns="91425" anchor="t" anchorCtr="0">
            <a:noAutofit/>
          </a:bodyPr>
          <a:lstStyle/>
          <a:p>
            <a:pPr marL="0" lvl="0" indent="0"/>
            <a:r>
              <a:rPr lang="es-MX" dirty="0"/>
              <a:t>Es un entorno completo y extenso que permite crear proyectos cómodamente mediante la línea de comandos (Expo CLI), utilizar herramientas para ejecutar aplicaciones en su propio gestor (Expo </a:t>
            </a:r>
            <a:r>
              <a:rPr lang="es-MX" dirty="0" err="1"/>
              <a:t>Go</a:t>
            </a:r>
            <a:r>
              <a:rPr lang="es-MX" dirty="0"/>
              <a:t>).</a:t>
            </a:r>
            <a:endParaRPr dirty="0"/>
          </a:p>
        </p:txBody>
      </p:sp>
      <p:sp>
        <p:nvSpPr>
          <p:cNvPr id="802" name="Google Shape;802;p34"/>
          <p:cNvSpPr txBox="1">
            <a:spLocks noGrp="1"/>
          </p:cNvSpPr>
          <p:nvPr>
            <p:ph type="subTitle" idx="4"/>
          </p:nvPr>
        </p:nvSpPr>
        <p:spPr>
          <a:xfrm>
            <a:off x="2172506" y="2512794"/>
            <a:ext cx="23070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React Native</a:t>
            </a:r>
            <a:endParaRPr dirty="0"/>
          </a:p>
        </p:txBody>
      </p:sp>
      <p:sp>
        <p:nvSpPr>
          <p:cNvPr id="803" name="Google Shape;803;p34"/>
          <p:cNvSpPr txBox="1">
            <a:spLocks noGrp="1"/>
          </p:cNvSpPr>
          <p:nvPr>
            <p:ph type="subTitle" idx="5"/>
          </p:nvPr>
        </p:nvSpPr>
        <p:spPr>
          <a:xfrm>
            <a:off x="4782957" y="2476398"/>
            <a:ext cx="23070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Expo</a:t>
            </a:r>
            <a:endParaRPr dirty="0"/>
          </a:p>
        </p:txBody>
      </p:sp>
      <p:pic>
        <p:nvPicPr>
          <p:cNvPr id="1026" name="Picture 2" descr="Empresa de desarrollo React Native en México - Devtop">
            <a:extLst>
              <a:ext uri="{FF2B5EF4-FFF2-40B4-BE49-F238E27FC236}">
                <a16:creationId xmlns:a16="http://schemas.microsoft.com/office/drawing/2014/main" id="{1B3F97E3-4BAC-42ED-937D-CF327F6354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75" r="20376" b="22494"/>
          <a:stretch/>
        </p:blipFill>
        <p:spPr bwMode="auto">
          <a:xfrm>
            <a:off x="2172506" y="1601892"/>
            <a:ext cx="980085" cy="84243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5DD63CA-6EE7-46E5-B1C5-DFC24FAC2850}"/>
              </a:ext>
            </a:extLst>
          </p:cNvPr>
          <p:cNvPicPr>
            <a:picLocks noChangeAspect="1"/>
          </p:cNvPicPr>
          <p:nvPr/>
        </p:nvPicPr>
        <p:blipFill>
          <a:blip r:embed="rId4"/>
          <a:stretch>
            <a:fillRect/>
          </a:stretch>
        </p:blipFill>
        <p:spPr>
          <a:xfrm>
            <a:off x="4706770" y="1839089"/>
            <a:ext cx="1822617" cy="5143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Estructura del Proyecto</a:t>
            </a:r>
            <a:endParaRPr dirty="0"/>
          </a:p>
        </p:txBody>
      </p:sp>
      <p:sp>
        <p:nvSpPr>
          <p:cNvPr id="20" name="Google Shape;799;p34">
            <a:extLst>
              <a:ext uri="{FF2B5EF4-FFF2-40B4-BE49-F238E27FC236}">
                <a16:creationId xmlns:a16="http://schemas.microsoft.com/office/drawing/2014/main" id="{093609A0-CB8F-485B-8AFE-2E6A3B0067C9}"/>
              </a:ext>
            </a:extLst>
          </p:cNvPr>
          <p:cNvSpPr txBox="1">
            <a:spLocks noGrp="1"/>
          </p:cNvSpPr>
          <p:nvPr>
            <p:ph type="subTitle" idx="1"/>
          </p:nvPr>
        </p:nvSpPr>
        <p:spPr>
          <a:xfrm>
            <a:off x="343706" y="1583540"/>
            <a:ext cx="2307000" cy="752466"/>
          </a:xfrm>
          <a:prstGeom prst="rect">
            <a:avLst/>
          </a:prstGeom>
        </p:spPr>
        <p:txBody>
          <a:bodyPr spcFirstLastPara="1" wrap="square" lIns="91425" tIns="91425" rIns="91425" bIns="91425" anchor="t" anchorCtr="0">
            <a:noAutofit/>
          </a:bodyPr>
          <a:lstStyle/>
          <a:p>
            <a:pPr marL="0" lvl="0" indent="0"/>
            <a:r>
              <a:rPr lang="es-MX" dirty="0"/>
              <a:t>Estas carpetas son base de la estructura de la aplicación, por lo tanto no deben ser alteradas.</a:t>
            </a:r>
            <a:endParaRPr dirty="0"/>
          </a:p>
        </p:txBody>
      </p:sp>
      <p:sp>
        <p:nvSpPr>
          <p:cNvPr id="21" name="Google Shape;802;p34">
            <a:extLst>
              <a:ext uri="{FF2B5EF4-FFF2-40B4-BE49-F238E27FC236}">
                <a16:creationId xmlns:a16="http://schemas.microsoft.com/office/drawing/2014/main" id="{C5ACFF90-7F3C-45AB-83DF-8B960BBD79C0}"/>
              </a:ext>
            </a:extLst>
          </p:cNvPr>
          <p:cNvSpPr txBox="1">
            <a:spLocks/>
          </p:cNvSpPr>
          <p:nvPr/>
        </p:nvSpPr>
        <p:spPr>
          <a:xfrm>
            <a:off x="343706" y="1312644"/>
            <a:ext cx="23070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Carpetas Base</a:t>
            </a:r>
          </a:p>
        </p:txBody>
      </p:sp>
      <p:pic>
        <p:nvPicPr>
          <p:cNvPr id="14" name="Imagen 13">
            <a:extLst>
              <a:ext uri="{FF2B5EF4-FFF2-40B4-BE49-F238E27FC236}">
                <a16:creationId xmlns:a16="http://schemas.microsoft.com/office/drawing/2014/main" id="{831D15A2-78E9-497B-9E64-5B48A4BFEB8E}"/>
              </a:ext>
            </a:extLst>
          </p:cNvPr>
          <p:cNvPicPr>
            <a:picLocks noChangeAspect="1"/>
          </p:cNvPicPr>
          <p:nvPr/>
        </p:nvPicPr>
        <p:blipFill>
          <a:blip r:embed="rId3"/>
          <a:stretch>
            <a:fillRect/>
          </a:stretch>
        </p:blipFill>
        <p:spPr>
          <a:xfrm>
            <a:off x="3207338" y="1431859"/>
            <a:ext cx="2943636" cy="495369"/>
          </a:xfrm>
          <a:prstGeom prst="rect">
            <a:avLst/>
          </a:prstGeom>
        </p:spPr>
      </p:pic>
      <p:sp>
        <p:nvSpPr>
          <p:cNvPr id="23" name="Google Shape;799;p34">
            <a:extLst>
              <a:ext uri="{FF2B5EF4-FFF2-40B4-BE49-F238E27FC236}">
                <a16:creationId xmlns:a16="http://schemas.microsoft.com/office/drawing/2014/main" id="{D84FFB86-C6D4-4256-B80E-582601345531}"/>
              </a:ext>
            </a:extLst>
          </p:cNvPr>
          <p:cNvSpPr txBox="1">
            <a:spLocks/>
          </p:cNvSpPr>
          <p:nvPr/>
        </p:nvSpPr>
        <p:spPr>
          <a:xfrm>
            <a:off x="343706" y="2692345"/>
            <a:ext cx="2307000" cy="1096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0" indent="0"/>
            <a:r>
              <a:rPr lang="es-MX" dirty="0"/>
              <a:t>Estas carpetas son la construcción de la aplicación, contiene tanto paquetes, componentes, paginas y el ruteo de las paginas.</a:t>
            </a:r>
          </a:p>
        </p:txBody>
      </p:sp>
      <p:sp>
        <p:nvSpPr>
          <p:cNvPr id="24" name="Google Shape;802;p34">
            <a:extLst>
              <a:ext uri="{FF2B5EF4-FFF2-40B4-BE49-F238E27FC236}">
                <a16:creationId xmlns:a16="http://schemas.microsoft.com/office/drawing/2014/main" id="{2A5107D7-1B4D-4CF3-8AD9-B3C2DFB98EA4}"/>
              </a:ext>
            </a:extLst>
          </p:cNvPr>
          <p:cNvSpPr txBox="1">
            <a:spLocks/>
          </p:cNvSpPr>
          <p:nvPr/>
        </p:nvSpPr>
        <p:spPr>
          <a:xfrm>
            <a:off x="343706" y="2421450"/>
            <a:ext cx="23070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Carpetas App</a:t>
            </a:r>
          </a:p>
        </p:txBody>
      </p:sp>
      <p:pic>
        <p:nvPicPr>
          <p:cNvPr id="15" name="Imagen 14">
            <a:extLst>
              <a:ext uri="{FF2B5EF4-FFF2-40B4-BE49-F238E27FC236}">
                <a16:creationId xmlns:a16="http://schemas.microsoft.com/office/drawing/2014/main" id="{0814C9A4-A7EB-4945-8EB2-7B782F2B933E}"/>
              </a:ext>
            </a:extLst>
          </p:cNvPr>
          <p:cNvPicPr>
            <a:picLocks noChangeAspect="1"/>
          </p:cNvPicPr>
          <p:nvPr/>
        </p:nvPicPr>
        <p:blipFill>
          <a:blip r:embed="rId4"/>
          <a:stretch>
            <a:fillRect/>
          </a:stretch>
        </p:blipFill>
        <p:spPr>
          <a:xfrm>
            <a:off x="3212101" y="2292295"/>
            <a:ext cx="2934109" cy="1629002"/>
          </a:xfrm>
          <a:prstGeom prst="rect">
            <a:avLst/>
          </a:prstGeom>
        </p:spPr>
      </p:pic>
    </p:spTree>
    <p:extLst>
      <p:ext uri="{BB962C8B-B14F-4D97-AF65-F5344CB8AC3E}">
        <p14:creationId xmlns:p14="http://schemas.microsoft.com/office/powerpoint/2010/main" val="234092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Estructura del Proyecto</a:t>
            </a:r>
            <a:endParaRPr dirty="0"/>
          </a:p>
        </p:txBody>
      </p:sp>
      <p:sp>
        <p:nvSpPr>
          <p:cNvPr id="20" name="Google Shape;799;p34">
            <a:extLst>
              <a:ext uri="{FF2B5EF4-FFF2-40B4-BE49-F238E27FC236}">
                <a16:creationId xmlns:a16="http://schemas.microsoft.com/office/drawing/2014/main" id="{093609A0-CB8F-485B-8AFE-2E6A3B0067C9}"/>
              </a:ext>
            </a:extLst>
          </p:cNvPr>
          <p:cNvSpPr txBox="1">
            <a:spLocks noGrp="1"/>
          </p:cNvSpPr>
          <p:nvPr>
            <p:ph type="subTitle" idx="1"/>
          </p:nvPr>
        </p:nvSpPr>
        <p:spPr>
          <a:xfrm>
            <a:off x="343706" y="1583540"/>
            <a:ext cx="2307000" cy="1095366"/>
          </a:xfrm>
          <a:prstGeom prst="rect">
            <a:avLst/>
          </a:prstGeom>
        </p:spPr>
        <p:txBody>
          <a:bodyPr spcFirstLastPara="1" wrap="square" lIns="91425" tIns="91425" rIns="91425" bIns="91425" anchor="t" anchorCtr="0">
            <a:noAutofit/>
          </a:bodyPr>
          <a:lstStyle/>
          <a:p>
            <a:pPr marL="0" lvl="0" indent="0"/>
            <a:r>
              <a:rPr lang="es-MX" dirty="0"/>
              <a:t>Estos son archivos de configuración base del proyecto, algunos son para manejo de paquetes o configuración principal.</a:t>
            </a:r>
            <a:endParaRPr dirty="0"/>
          </a:p>
        </p:txBody>
      </p:sp>
      <p:sp>
        <p:nvSpPr>
          <p:cNvPr id="21" name="Google Shape;802;p34">
            <a:extLst>
              <a:ext uri="{FF2B5EF4-FFF2-40B4-BE49-F238E27FC236}">
                <a16:creationId xmlns:a16="http://schemas.microsoft.com/office/drawing/2014/main" id="{C5ACFF90-7F3C-45AB-83DF-8B960BBD79C0}"/>
              </a:ext>
            </a:extLst>
          </p:cNvPr>
          <p:cNvSpPr txBox="1">
            <a:spLocks/>
          </p:cNvSpPr>
          <p:nvPr/>
        </p:nvSpPr>
        <p:spPr>
          <a:xfrm>
            <a:off x="343706" y="1312644"/>
            <a:ext cx="3028144"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Archivo de Configuración</a:t>
            </a:r>
          </a:p>
        </p:txBody>
      </p:sp>
      <p:pic>
        <p:nvPicPr>
          <p:cNvPr id="2" name="Imagen 1">
            <a:extLst>
              <a:ext uri="{FF2B5EF4-FFF2-40B4-BE49-F238E27FC236}">
                <a16:creationId xmlns:a16="http://schemas.microsoft.com/office/drawing/2014/main" id="{9F6DA94F-F51F-44B3-9193-1F19A7ADA35E}"/>
              </a:ext>
            </a:extLst>
          </p:cNvPr>
          <p:cNvPicPr>
            <a:picLocks noChangeAspect="1"/>
          </p:cNvPicPr>
          <p:nvPr/>
        </p:nvPicPr>
        <p:blipFill>
          <a:blip r:embed="rId3"/>
          <a:stretch>
            <a:fillRect/>
          </a:stretch>
        </p:blipFill>
        <p:spPr>
          <a:xfrm>
            <a:off x="3371850" y="1390485"/>
            <a:ext cx="2924583" cy="2362530"/>
          </a:xfrm>
          <a:prstGeom prst="rect">
            <a:avLst/>
          </a:prstGeom>
        </p:spPr>
      </p:pic>
      <p:pic>
        <p:nvPicPr>
          <p:cNvPr id="3" name="Imagen 2">
            <a:extLst>
              <a:ext uri="{FF2B5EF4-FFF2-40B4-BE49-F238E27FC236}">
                <a16:creationId xmlns:a16="http://schemas.microsoft.com/office/drawing/2014/main" id="{BD25B62D-A286-4DAF-93CC-17009F3B20C3}"/>
              </a:ext>
            </a:extLst>
          </p:cNvPr>
          <p:cNvPicPr>
            <a:picLocks noChangeAspect="1"/>
          </p:cNvPicPr>
          <p:nvPr/>
        </p:nvPicPr>
        <p:blipFill>
          <a:blip r:embed="rId4"/>
          <a:stretch>
            <a:fillRect/>
          </a:stretch>
        </p:blipFill>
        <p:spPr>
          <a:xfrm rot="5400000">
            <a:off x="5316849" y="2736058"/>
            <a:ext cx="1228896" cy="504895"/>
          </a:xfrm>
          <a:prstGeom prst="rect">
            <a:avLst/>
          </a:prstGeom>
        </p:spPr>
      </p:pic>
    </p:spTree>
    <p:extLst>
      <p:ext uri="{BB962C8B-B14F-4D97-AF65-F5344CB8AC3E}">
        <p14:creationId xmlns:p14="http://schemas.microsoft.com/office/powerpoint/2010/main" val="3547480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Desarrollo del Proyecto</a:t>
            </a:r>
            <a:endParaRPr dirty="0"/>
          </a:p>
        </p:txBody>
      </p:sp>
      <p:sp>
        <p:nvSpPr>
          <p:cNvPr id="20" name="Google Shape;799;p34">
            <a:extLst>
              <a:ext uri="{FF2B5EF4-FFF2-40B4-BE49-F238E27FC236}">
                <a16:creationId xmlns:a16="http://schemas.microsoft.com/office/drawing/2014/main" id="{093609A0-CB8F-485B-8AFE-2E6A3B0067C9}"/>
              </a:ext>
            </a:extLst>
          </p:cNvPr>
          <p:cNvSpPr txBox="1">
            <a:spLocks noGrp="1"/>
          </p:cNvSpPr>
          <p:nvPr>
            <p:ph type="subTitle" idx="1"/>
          </p:nvPr>
        </p:nvSpPr>
        <p:spPr>
          <a:xfrm>
            <a:off x="343706" y="1583540"/>
            <a:ext cx="2307000" cy="1066792"/>
          </a:xfrm>
          <a:prstGeom prst="rect">
            <a:avLst/>
          </a:prstGeom>
        </p:spPr>
        <p:txBody>
          <a:bodyPr spcFirstLastPara="1" wrap="square" lIns="91425" tIns="91425" rIns="91425" bIns="91425" anchor="t" anchorCtr="0">
            <a:noAutofit/>
          </a:bodyPr>
          <a:lstStyle/>
          <a:p>
            <a:pPr marL="0" lvl="0" indent="0"/>
            <a:r>
              <a:rPr lang="es-MX" dirty="0"/>
              <a:t>Dentro de esta carpeta podremos encontrar elementos como imágenes, icono y fuentes para poder implementar en el proyecto.</a:t>
            </a:r>
            <a:endParaRPr dirty="0"/>
          </a:p>
        </p:txBody>
      </p:sp>
      <p:sp>
        <p:nvSpPr>
          <p:cNvPr id="21" name="Google Shape;802;p34">
            <a:extLst>
              <a:ext uri="{FF2B5EF4-FFF2-40B4-BE49-F238E27FC236}">
                <a16:creationId xmlns:a16="http://schemas.microsoft.com/office/drawing/2014/main" id="{C5ACFF90-7F3C-45AB-83DF-8B960BBD79C0}"/>
              </a:ext>
            </a:extLst>
          </p:cNvPr>
          <p:cNvSpPr txBox="1">
            <a:spLocks/>
          </p:cNvSpPr>
          <p:nvPr/>
        </p:nvSpPr>
        <p:spPr>
          <a:xfrm>
            <a:off x="343706" y="1312644"/>
            <a:ext cx="23070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Assets</a:t>
            </a:r>
          </a:p>
        </p:txBody>
      </p:sp>
      <p:pic>
        <p:nvPicPr>
          <p:cNvPr id="2" name="Imagen 1">
            <a:extLst>
              <a:ext uri="{FF2B5EF4-FFF2-40B4-BE49-F238E27FC236}">
                <a16:creationId xmlns:a16="http://schemas.microsoft.com/office/drawing/2014/main" id="{9377D318-1656-430C-92BE-36DDD9990523}"/>
              </a:ext>
            </a:extLst>
          </p:cNvPr>
          <p:cNvPicPr>
            <a:picLocks noChangeAspect="1"/>
          </p:cNvPicPr>
          <p:nvPr/>
        </p:nvPicPr>
        <p:blipFill>
          <a:blip r:embed="rId3"/>
          <a:stretch>
            <a:fillRect/>
          </a:stretch>
        </p:blipFill>
        <p:spPr>
          <a:xfrm>
            <a:off x="3518194" y="1112200"/>
            <a:ext cx="2107611" cy="1695700"/>
          </a:xfrm>
          <a:prstGeom prst="rect">
            <a:avLst/>
          </a:prstGeom>
        </p:spPr>
      </p:pic>
      <p:sp>
        <p:nvSpPr>
          <p:cNvPr id="10" name="Google Shape;799;p34">
            <a:extLst>
              <a:ext uri="{FF2B5EF4-FFF2-40B4-BE49-F238E27FC236}">
                <a16:creationId xmlns:a16="http://schemas.microsoft.com/office/drawing/2014/main" id="{722556C8-92F5-42E3-86D5-257B10E7ABF3}"/>
              </a:ext>
            </a:extLst>
          </p:cNvPr>
          <p:cNvSpPr txBox="1">
            <a:spLocks/>
          </p:cNvSpPr>
          <p:nvPr/>
        </p:nvSpPr>
        <p:spPr>
          <a:xfrm>
            <a:off x="343706" y="3537208"/>
            <a:ext cx="2307000" cy="106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0" indent="0"/>
            <a:r>
              <a:rPr lang="es-MX" dirty="0"/>
              <a:t>Dentro de esta carpeta podremos encontrar los enpoints para la conexión al API.</a:t>
            </a:r>
          </a:p>
        </p:txBody>
      </p:sp>
      <p:sp>
        <p:nvSpPr>
          <p:cNvPr id="11" name="Google Shape;802;p34">
            <a:extLst>
              <a:ext uri="{FF2B5EF4-FFF2-40B4-BE49-F238E27FC236}">
                <a16:creationId xmlns:a16="http://schemas.microsoft.com/office/drawing/2014/main" id="{C095F378-7394-421C-8836-3D9BEFFE8940}"/>
              </a:ext>
            </a:extLst>
          </p:cNvPr>
          <p:cNvSpPr txBox="1">
            <a:spLocks/>
          </p:cNvSpPr>
          <p:nvPr/>
        </p:nvSpPr>
        <p:spPr>
          <a:xfrm>
            <a:off x="343706" y="3173122"/>
            <a:ext cx="2307000" cy="36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1pPr>
            <a:lvl2pPr marL="914400" marR="0" lvl="1"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2pPr>
            <a:lvl3pPr marL="1371600" marR="0" lvl="2"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3pPr>
            <a:lvl4pPr marL="1828800" marR="0" lvl="3"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4pPr>
            <a:lvl5pPr marL="2286000" marR="0" lvl="4"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5pPr>
            <a:lvl6pPr marL="2743200" marR="0" lvl="5"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6pPr>
            <a:lvl7pPr marL="3200400" marR="0" lvl="6"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7pPr>
            <a:lvl8pPr marL="3657600" marR="0" lvl="7"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8pPr>
            <a:lvl9pPr marL="4114800" marR="0" lvl="8" indent="-304800" algn="ctr" rtl="0">
              <a:lnSpc>
                <a:spcPct val="100000"/>
              </a:lnSpc>
              <a:spcBef>
                <a:spcPts val="0"/>
              </a:spcBef>
              <a:spcAft>
                <a:spcPts val="0"/>
              </a:spcAft>
              <a:buClr>
                <a:schemeClr val="dk1"/>
              </a:buClr>
              <a:buSzPts val="1800"/>
              <a:buFont typeface="Plus Jakarta Sans"/>
              <a:buNone/>
              <a:defRPr sz="1800" b="1" i="0" u="none" strike="noStrike" cap="none">
                <a:solidFill>
                  <a:schemeClr val="dk1"/>
                </a:solidFill>
                <a:latin typeface="Plus Jakarta Sans"/>
                <a:ea typeface="Plus Jakarta Sans"/>
                <a:cs typeface="Plus Jakarta Sans"/>
                <a:sym typeface="Plus Jakarta Sans"/>
              </a:defRPr>
            </a:lvl9pPr>
          </a:lstStyle>
          <a:p>
            <a:pPr marL="0" indent="0"/>
            <a:r>
              <a:rPr lang="es-MX" dirty="0"/>
              <a:t>Services</a:t>
            </a:r>
          </a:p>
        </p:txBody>
      </p:sp>
      <p:pic>
        <p:nvPicPr>
          <p:cNvPr id="3" name="Imagen 2">
            <a:extLst>
              <a:ext uri="{FF2B5EF4-FFF2-40B4-BE49-F238E27FC236}">
                <a16:creationId xmlns:a16="http://schemas.microsoft.com/office/drawing/2014/main" id="{7CBF9EF9-86C6-4B15-AFDC-EDBBEB2F2A2D}"/>
              </a:ext>
            </a:extLst>
          </p:cNvPr>
          <p:cNvPicPr>
            <a:picLocks noChangeAspect="1"/>
          </p:cNvPicPr>
          <p:nvPr/>
        </p:nvPicPr>
        <p:blipFill rotWithShape="1">
          <a:blip r:embed="rId4"/>
          <a:srcRect l="2924"/>
          <a:stretch/>
        </p:blipFill>
        <p:spPr>
          <a:xfrm>
            <a:off x="3506500" y="3273716"/>
            <a:ext cx="2119305" cy="1122567"/>
          </a:xfrm>
          <a:prstGeom prst="rect">
            <a:avLst/>
          </a:prstGeom>
        </p:spPr>
      </p:pic>
    </p:spTree>
    <p:extLst>
      <p:ext uri="{BB962C8B-B14F-4D97-AF65-F5344CB8AC3E}">
        <p14:creationId xmlns:p14="http://schemas.microsoft.com/office/powerpoint/2010/main" val="2528302983"/>
      </p:ext>
    </p:extLst>
  </p:cSld>
  <p:clrMapOvr>
    <a:masterClrMapping/>
  </p:clrMapOvr>
</p:sld>
</file>

<file path=ppt/theme/theme1.xml><?xml version="1.0" encoding="utf-8"?>
<a:theme xmlns:a="http://schemas.openxmlformats.org/drawingml/2006/main" name="Medical Advances in DNA by Slidesgo">
  <a:themeElements>
    <a:clrScheme name="Simple Light">
      <a:dk1>
        <a:srgbClr val="000000"/>
      </a:dk1>
      <a:lt1>
        <a:srgbClr val="FFFFFF"/>
      </a:lt1>
      <a:dk2>
        <a:srgbClr val="F0F2F6"/>
      </a:dk2>
      <a:lt2>
        <a:srgbClr val="D9DBE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778</Words>
  <Application>Microsoft Office PowerPoint</Application>
  <PresentationFormat>Presentación en pantalla (16:9)</PresentationFormat>
  <Paragraphs>99</Paragraphs>
  <Slides>26</Slides>
  <Notes>26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26</vt:i4>
      </vt:variant>
    </vt:vector>
  </HeadingPairs>
  <TitlesOfParts>
    <vt:vector size="31" baseType="lpstr">
      <vt:lpstr>Inter Tight</vt:lpstr>
      <vt:lpstr>Arial</vt:lpstr>
      <vt:lpstr>Calibri</vt:lpstr>
      <vt:lpstr>Plus Jakarta Sans</vt:lpstr>
      <vt:lpstr>Medical Advances in DNA by Slidesgo</vt:lpstr>
      <vt:lpstr>Modulo Farmacia</vt:lpstr>
      <vt:lpstr>Tabla de Contenido </vt:lpstr>
      <vt:lpstr>Diseño Figma</vt:lpstr>
      <vt:lpstr>Figma</vt:lpstr>
      <vt:lpstr>Frontend</vt:lpstr>
      <vt:lpstr>Tecnologías Usadas</vt:lpstr>
      <vt:lpstr>Estructura del Proyecto</vt:lpstr>
      <vt:lpstr>Estructura del Proyecto</vt:lpstr>
      <vt:lpstr>Desarrollo del Proyecto</vt:lpstr>
      <vt:lpstr>Desarrollo del Proyecto</vt:lpstr>
      <vt:lpstr>Desarrollo del Proyecto</vt:lpstr>
      <vt:lpstr>Backend</vt:lpstr>
      <vt:lpstr>Tecnologías Usadas</vt:lpstr>
      <vt:lpstr>Estructura del Proyecto</vt:lpstr>
      <vt:lpstr>Trabajo Colaborativo</vt:lpstr>
      <vt:lpstr>Commits</vt:lpstr>
      <vt:lpstr>Grafica</vt:lpstr>
      <vt:lpstr>Conclusión</vt:lpstr>
      <vt:lpstr>Conclusión</vt:lpstr>
      <vt:lpstr>Evidencia Conexión</vt:lpstr>
      <vt:lpstr>Intento de Conexión Terceros</vt:lpstr>
      <vt:lpstr>Intento de Conexión Terceros</vt:lpstr>
      <vt:lpstr>Intento de Conexión Terceros</vt:lpstr>
      <vt:lpstr>Intento de Conexión API</vt:lpstr>
      <vt:lpstr>Intento de Conexión API</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Modulo Farmacia</dc:title>
  <dc:creator>Carlos Martin</dc:creator>
  <cp:lastModifiedBy>PC-10</cp:lastModifiedBy>
  <cp:revision>21</cp:revision>
  <dcterms:modified xsi:type="dcterms:W3CDTF">2024-12-13T16:15:04Z</dcterms:modified>
</cp:coreProperties>
</file>